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58" r:id="rId4"/>
    <p:sldId id="260" r:id="rId5"/>
    <p:sldId id="266" r:id="rId6"/>
    <p:sldId id="264" r:id="rId7"/>
    <p:sldId id="265" r:id="rId8"/>
    <p:sldId id="262" r:id="rId9"/>
    <p:sldId id="267" r:id="rId10"/>
    <p:sldId id="268" r:id="rId11"/>
    <p:sldId id="261" r:id="rId12"/>
    <p:sldId id="263" r:id="rId13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/>
    <p:restoredTop sz="94700"/>
  </p:normalViewPr>
  <p:slideViewPr>
    <p:cSldViewPr snapToGrid="0" snapToObjects="1"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Gorman" userId="2624efef0af7af68" providerId="LiveId" clId="{9662432F-ACC4-47B1-9AD3-833FCF35B0FA}"/>
    <pc:docChg chg="custSel modSld">
      <pc:chgData name="Ben Gorman" userId="2624efef0af7af68" providerId="LiveId" clId="{9662432F-ACC4-47B1-9AD3-833FCF35B0FA}" dt="2020-06-06T20:51:10.871" v="22" actId="732"/>
      <pc:docMkLst>
        <pc:docMk/>
      </pc:docMkLst>
      <pc:sldChg chg="modSp">
        <pc:chgData name="Ben Gorman" userId="2624efef0af7af68" providerId="LiveId" clId="{9662432F-ACC4-47B1-9AD3-833FCF35B0FA}" dt="2020-06-06T20:47:06.581" v="14" actId="27636"/>
        <pc:sldMkLst>
          <pc:docMk/>
          <pc:sldMk cId="2248527916" sldId="258"/>
        </pc:sldMkLst>
        <pc:spChg chg="mod">
          <ac:chgData name="Ben Gorman" userId="2624efef0af7af68" providerId="LiveId" clId="{9662432F-ACC4-47B1-9AD3-833FCF35B0FA}" dt="2020-06-06T20:47:06.581" v="14" actId="27636"/>
          <ac:spMkLst>
            <pc:docMk/>
            <pc:sldMk cId="2248527916" sldId="258"/>
            <ac:spMk id="3" creationId="{00000000-0000-0000-0000-000000000000}"/>
          </ac:spMkLst>
        </pc:spChg>
      </pc:sldChg>
      <pc:sldChg chg="addSp delSp modSp delAnim">
        <pc:chgData name="Ben Gorman" userId="2624efef0af7af68" providerId="LiveId" clId="{9662432F-ACC4-47B1-9AD3-833FCF35B0FA}" dt="2020-06-06T20:47:07.787" v="15" actId="20577"/>
        <pc:sldMkLst>
          <pc:docMk/>
          <pc:sldMk cId="3119050091" sldId="259"/>
        </pc:sldMkLst>
        <pc:spChg chg="add mod">
          <ac:chgData name="Ben Gorman" userId="2624efef0af7af68" providerId="LiveId" clId="{9662432F-ACC4-47B1-9AD3-833FCF35B0FA}" dt="2020-06-06T20:47:07.787" v="15" actId="20577"/>
          <ac:spMkLst>
            <pc:docMk/>
            <pc:sldMk cId="3119050091" sldId="259"/>
            <ac:spMk id="3" creationId="{1B662C15-31EA-4E2E-B4FB-1C28DB4320DF}"/>
          </ac:spMkLst>
        </pc:spChg>
        <pc:picChg chg="del">
          <ac:chgData name="Ben Gorman" userId="2624efef0af7af68" providerId="LiveId" clId="{9662432F-ACC4-47B1-9AD3-833FCF35B0FA}" dt="2020-06-06T20:42:55.045" v="0" actId="478"/>
          <ac:picMkLst>
            <pc:docMk/>
            <pc:sldMk cId="3119050091" sldId="259"/>
            <ac:picMk id="7" creationId="{00000000-0000-0000-0000-000000000000}"/>
          </ac:picMkLst>
        </pc:picChg>
      </pc:sldChg>
      <pc:sldChg chg="addSp delSp modSp delAnim">
        <pc:chgData name="Ben Gorman" userId="2624efef0af7af68" providerId="LiveId" clId="{9662432F-ACC4-47B1-9AD3-833FCF35B0FA}" dt="2020-06-06T20:49:46.069" v="18" actId="20577"/>
        <pc:sldMkLst>
          <pc:docMk/>
          <pc:sldMk cId="505856370" sldId="261"/>
        </pc:sldMkLst>
        <pc:spChg chg="add mod">
          <ac:chgData name="Ben Gorman" userId="2624efef0af7af68" providerId="LiveId" clId="{9662432F-ACC4-47B1-9AD3-833FCF35B0FA}" dt="2020-06-06T20:49:46.069" v="18" actId="20577"/>
          <ac:spMkLst>
            <pc:docMk/>
            <pc:sldMk cId="505856370" sldId="261"/>
            <ac:spMk id="5" creationId="{1AA15A97-DFF1-4D53-BB21-DC833BF987BC}"/>
          </ac:spMkLst>
        </pc:spChg>
        <pc:picChg chg="del">
          <ac:chgData name="Ben Gorman" userId="2624efef0af7af68" providerId="LiveId" clId="{9662432F-ACC4-47B1-9AD3-833FCF35B0FA}" dt="2020-06-06T20:49:43.286" v="16" actId="478"/>
          <ac:picMkLst>
            <pc:docMk/>
            <pc:sldMk cId="505856370" sldId="261"/>
            <ac:picMk id="4" creationId="{00000000-0000-0000-0000-000000000000}"/>
          </ac:picMkLst>
        </pc:picChg>
      </pc:sldChg>
      <pc:sldChg chg="modSp">
        <pc:chgData name="Ben Gorman" userId="2624efef0af7af68" providerId="LiveId" clId="{9662432F-ACC4-47B1-9AD3-833FCF35B0FA}" dt="2020-06-06T20:51:10.871" v="22" actId="732"/>
        <pc:sldMkLst>
          <pc:docMk/>
          <pc:sldMk cId="1346742942" sldId="264"/>
        </pc:sldMkLst>
        <pc:picChg chg="mod modCrop">
          <ac:chgData name="Ben Gorman" userId="2624efef0af7af68" providerId="LiveId" clId="{9662432F-ACC4-47B1-9AD3-833FCF35B0FA}" dt="2020-06-06T20:51:10.871" v="22" actId="732"/>
          <ac:picMkLst>
            <pc:docMk/>
            <pc:sldMk cId="1346742942" sldId="264"/>
            <ac:picMk id="4" creationId="{00000000-0000-0000-0000-000000000000}"/>
          </ac:picMkLst>
        </pc:picChg>
      </pc:sldChg>
      <pc:sldChg chg="modSp">
        <pc:chgData name="Ben Gorman" userId="2624efef0af7af68" providerId="LiveId" clId="{9662432F-ACC4-47B1-9AD3-833FCF35B0FA}" dt="2020-06-06T20:50:57.086" v="20" actId="732"/>
        <pc:sldMkLst>
          <pc:docMk/>
          <pc:sldMk cId="2731161078" sldId="266"/>
        </pc:sldMkLst>
        <pc:picChg chg="mod modCrop">
          <ac:chgData name="Ben Gorman" userId="2624efef0af7af68" providerId="LiveId" clId="{9662432F-ACC4-47B1-9AD3-833FCF35B0FA}" dt="2020-06-06T20:50:57.086" v="20" actId="732"/>
          <ac:picMkLst>
            <pc:docMk/>
            <pc:sldMk cId="2731161078" sldId="266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560F-895F-7641-8883-3C099797B631}" type="datetimeFigureOut">
              <a:rPr kumimoji="1" lang="zh-TW" altLang="en-US" smtClean="0"/>
              <a:t>2020/6/6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altLang="zh-TW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TW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560F-895F-7641-8883-3C099797B631}" type="datetimeFigureOut">
              <a:rPr kumimoji="1" lang="zh-TW" altLang="en-US" smtClean="0"/>
              <a:t>2020/6/6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0A33-6B6C-AE41-A1C3-2148DC81123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altLang="zh-TW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880C560F-895F-7641-8883-3C099797B631}" type="datetimeFigureOut">
              <a:rPr kumimoji="1" lang="zh-TW" altLang="en-US" smtClean="0"/>
              <a:t>2020/6/6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3C0A33-6B6C-AE41-A1C3-2148DC811233}" type="slidenum">
              <a:rPr kumimoji="1" lang="zh-TW" altLang="en-US" smtClean="0"/>
              <a:t>‹#›</a:t>
            </a:fld>
            <a:endParaRPr kumimoji="1" lang="zh-TW" alt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altLang="zh-TW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altLang="zh-TW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560F-895F-7641-8883-3C099797B631}" type="datetimeFigureOut">
              <a:rPr kumimoji="1" lang="zh-TW" altLang="en-US" smtClean="0"/>
              <a:t>2020/6/6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0A33-6B6C-AE41-A1C3-2148DC81123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560F-895F-7641-8883-3C099797B631}" type="datetimeFigureOut">
              <a:rPr kumimoji="1" lang="zh-TW" altLang="en-US" smtClean="0"/>
              <a:t>2020/6/6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0A33-6B6C-AE41-A1C3-2148DC81123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560F-895F-7641-8883-3C099797B631}" type="datetimeFigureOut">
              <a:rPr kumimoji="1" lang="zh-TW" altLang="en-US" smtClean="0"/>
              <a:t>2020/6/6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0A33-6B6C-AE41-A1C3-2148DC81123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altLang="zh-TW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560F-895F-7641-8883-3C099797B631}" type="datetimeFigureOut">
              <a:rPr kumimoji="1" lang="zh-TW" altLang="en-US" smtClean="0"/>
              <a:t>2020/6/6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altLang="zh-TW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560F-895F-7641-8883-3C099797B631}" type="datetimeFigureOut">
              <a:rPr kumimoji="1" lang="zh-TW" altLang="en-US" smtClean="0"/>
              <a:t>2020/6/6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0A33-6B6C-AE41-A1C3-2148DC81123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560F-895F-7641-8883-3C099797B631}" type="datetimeFigureOut">
              <a:rPr kumimoji="1" lang="zh-TW" altLang="en-US" smtClean="0"/>
              <a:t>2020/6/6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0A33-6B6C-AE41-A1C3-2148DC81123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560F-895F-7641-8883-3C099797B631}" type="datetimeFigureOut">
              <a:rPr kumimoji="1" lang="zh-TW" altLang="en-US" smtClean="0"/>
              <a:t>2020/6/6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0A33-6B6C-AE41-A1C3-2148DC81123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560F-895F-7641-8883-3C099797B631}" type="datetimeFigureOut">
              <a:rPr kumimoji="1" lang="zh-TW" altLang="en-US" smtClean="0"/>
              <a:t>2020/6/6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0A33-6B6C-AE41-A1C3-2148DC81123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560F-895F-7641-8883-3C099797B631}" type="datetimeFigureOut">
              <a:rPr kumimoji="1" lang="zh-TW" altLang="en-US" smtClean="0"/>
              <a:t>2020/6/6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C0A33-6B6C-AE41-A1C3-2148DC81123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altLang="zh-TW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880C560F-895F-7641-8883-3C099797B631}" type="datetimeFigureOut">
              <a:rPr kumimoji="1" lang="zh-TW" altLang="en-US" smtClean="0"/>
              <a:t>2020/6/6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3C0A33-6B6C-AE41-A1C3-2148DC81123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altLang="zh-TW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80C560F-895F-7641-8883-3C099797B631}" type="datetimeFigureOut">
              <a:rPr kumimoji="1" lang="zh-TW" altLang="en-US" smtClean="0"/>
              <a:t>2020/6/6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6C3C0A33-6B6C-AE41-A1C3-2148DC81123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pzqAhswnLho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-0_n3qvglBM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TW" dirty="0" err="1"/>
              <a:t>ᏣᎳᎩ</a:t>
            </a:r>
            <a:r>
              <a:rPr kumimoji="1" lang="en-US" altLang="zh-TW" dirty="0"/>
              <a:t> 101</a:t>
            </a:r>
            <a:endParaRPr kumimoji="1" lang="zh-TW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zh-TW" dirty="0"/>
              <a:t>Introductions &amp; Greetings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8959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°</a:t>
            </a:r>
            <a:r>
              <a:rPr kumimoji="1" lang="en-US" altLang="zh-TW" dirty="0" err="1"/>
              <a:t>ᏙᏪᎳᎦ</a:t>
            </a:r>
            <a:r>
              <a:rPr kumimoji="1" lang="en-US" altLang="zh-TW" dirty="0"/>
              <a:t>!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err="1"/>
              <a:t>Ꮩ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ᎢᏳᏍᏗ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Ꮳ</a:t>
            </a:r>
            <a:r>
              <a:rPr kumimoji="1" lang="en-US" altLang="zh-TW" u="sng" dirty="0" err="1"/>
              <a:t>Ꮎ</a:t>
            </a:r>
            <a:r>
              <a:rPr kumimoji="1" lang="en-US" altLang="zh-TW" dirty="0" err="1"/>
              <a:t>ᏗᏍᎪ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Ꭿ</a:t>
            </a:r>
            <a:r>
              <a:rPr kumimoji="1" lang="is-IS" altLang="zh-TW" dirty="0"/>
              <a:t>…</a:t>
            </a:r>
          </a:p>
          <a:p>
            <a:r>
              <a:rPr kumimoji="1" lang="en-US" altLang="zh-TW" dirty="0"/>
              <a:t>“</a:t>
            </a:r>
            <a:r>
              <a:rPr kumimoji="1" lang="en-US" altLang="zh-TW" dirty="0" err="1"/>
              <a:t>agwaduliha</a:t>
            </a:r>
            <a:r>
              <a:rPr kumimoji="1" lang="en-US" altLang="zh-TW" dirty="0"/>
              <a:t>”	“I want”</a:t>
            </a:r>
          </a:p>
          <a:p>
            <a:r>
              <a:rPr kumimoji="1" lang="en-US" altLang="zh-TW" dirty="0"/>
              <a:t>1. </a:t>
            </a:r>
            <a:r>
              <a:rPr kumimoji="1" lang="en-US" altLang="zh-TW" dirty="0" err="1"/>
              <a:t>agw</a:t>
            </a:r>
            <a:r>
              <a:rPr kumimoji="1" lang="en-US" altLang="zh-TW" dirty="0"/>
              <a:t>-	</a:t>
            </a:r>
            <a:r>
              <a:rPr kumimoji="1" lang="en-US" altLang="zh-TW" dirty="0" err="1"/>
              <a:t>aduliha</a:t>
            </a:r>
            <a:r>
              <a:rPr kumimoji="1" lang="en-US" altLang="zh-TW" dirty="0"/>
              <a:t>	</a:t>
            </a:r>
            <a:r>
              <a:rPr kumimoji="1" lang="en-US" altLang="zh-TW" dirty="0" err="1"/>
              <a:t>ᎠᏴ</a:t>
            </a:r>
            <a:r>
              <a:rPr kumimoji="1" lang="en-US" altLang="zh-TW" dirty="0"/>
              <a:t>	</a:t>
            </a:r>
            <a:r>
              <a:rPr kumimoji="1" lang="en-US" altLang="zh-TW" dirty="0" err="1"/>
              <a:t>ayv</a:t>
            </a:r>
            <a:r>
              <a:rPr kumimoji="1" lang="en-US" altLang="zh-TW" dirty="0"/>
              <a:t>	</a:t>
            </a:r>
          </a:p>
          <a:p>
            <a:r>
              <a:rPr kumimoji="1" lang="en-US" altLang="zh-TW" dirty="0"/>
              <a:t>2. </a:t>
            </a:r>
            <a:r>
              <a:rPr kumimoji="1" lang="en-US" altLang="zh-TW" dirty="0" err="1"/>
              <a:t>ts</a:t>
            </a:r>
            <a:r>
              <a:rPr kumimoji="1" lang="en-US" altLang="zh-TW" dirty="0"/>
              <a:t>(a)-	</a:t>
            </a:r>
            <a:r>
              <a:rPr kumimoji="1" lang="en-US" altLang="zh-TW" dirty="0" err="1"/>
              <a:t>aduliha</a:t>
            </a:r>
            <a:r>
              <a:rPr kumimoji="1" lang="en-US" altLang="zh-TW" dirty="0"/>
              <a:t>	</a:t>
            </a:r>
            <a:r>
              <a:rPr kumimoji="1" lang="en-US" altLang="zh-TW" dirty="0" err="1"/>
              <a:t>ᏂᎯ</a:t>
            </a:r>
            <a:r>
              <a:rPr kumimoji="1" lang="en-US" altLang="zh-TW" dirty="0"/>
              <a:t>	</a:t>
            </a:r>
            <a:r>
              <a:rPr kumimoji="1" lang="en-US" altLang="zh-TW" dirty="0" err="1"/>
              <a:t>nihi</a:t>
            </a:r>
            <a:endParaRPr kumimoji="1" lang="en-US" altLang="zh-TW" dirty="0"/>
          </a:p>
          <a:p>
            <a:r>
              <a:rPr kumimoji="1" lang="en-US" altLang="zh-TW" dirty="0"/>
              <a:t>3. u-	(a)</a:t>
            </a:r>
            <a:r>
              <a:rPr kumimoji="1" lang="en-US" altLang="zh-TW" dirty="0" err="1"/>
              <a:t>duliha</a:t>
            </a:r>
            <a:r>
              <a:rPr kumimoji="1" lang="en-US" altLang="zh-TW" dirty="0"/>
              <a:t>	</a:t>
            </a:r>
            <a:r>
              <a:rPr kumimoji="1" lang="en-US" altLang="zh-TW" dirty="0" err="1"/>
              <a:t>ᎩᎶ</a:t>
            </a:r>
            <a:r>
              <a:rPr kumimoji="1" lang="en-US" altLang="zh-TW"/>
              <a:t>	kilo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18034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Syllabary! (Quick Review)</a:t>
            </a:r>
            <a:endParaRPr kumimoji="1" lang="zh-TW" alt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A15A97-DFF1-4D53-BB21-DC833BF98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https://youtu.be/pzqAhswnLho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5856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Syllabary Quiz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Good luck!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8778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ᎭᎦᏙᏍᏓ</a:t>
            </a:r>
            <a:r>
              <a:rPr kumimoji="1" lang="en-US" altLang="zh-TW" dirty="0"/>
              <a:t>!</a:t>
            </a:r>
            <a:br>
              <a:rPr kumimoji="1" lang="en-US" altLang="zh-TW" dirty="0"/>
            </a:br>
            <a:r>
              <a:rPr kumimoji="1" lang="en-US" altLang="zh-TW" dirty="0"/>
              <a:t>(1</a:t>
            </a:r>
            <a:r>
              <a:rPr kumimoji="1" lang="en-US" altLang="zh-TW" baseline="30000" dirty="0"/>
              <a:t>Ᏹ</a:t>
            </a:r>
            <a:r>
              <a:rPr kumimoji="1" lang="is-IS" altLang="zh-TW" dirty="0"/>
              <a:t>… ᎢᏣᏓᎳᏏᎾᎲᎦ.)</a:t>
            </a:r>
            <a:endParaRPr kumimoji="1" lang="zh-TW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kumimoji="1" lang="en-US" altLang="zh-TW" dirty="0" err="1"/>
              <a:t>Siyo</a:t>
            </a:r>
            <a:r>
              <a:rPr kumimoji="1" lang="en-US" altLang="zh-TW" dirty="0"/>
              <a:t>! </a:t>
            </a:r>
            <a:r>
              <a:rPr kumimoji="1" lang="en-US" altLang="zh-TW" dirty="0" err="1"/>
              <a:t>Osigwotsu</a:t>
            </a:r>
            <a:r>
              <a:rPr kumimoji="1" lang="en-US" altLang="zh-TW" dirty="0"/>
              <a:t>?</a:t>
            </a:r>
          </a:p>
          <a:p>
            <a:r>
              <a:rPr kumimoji="1" lang="en-US" altLang="zh-TW" dirty="0" err="1"/>
              <a:t>hadi</a:t>
            </a:r>
            <a:r>
              <a:rPr kumimoji="1" lang="is-IS" altLang="zh-TW" dirty="0"/>
              <a:t>…uyo agwadanti. (</a:t>
            </a:r>
            <a:r>
              <a:rPr kumimoji="1" lang="is-IS" altLang="zh-TW" dirty="0">
                <a:sym typeface="Wingdings"/>
              </a:rPr>
              <a:t>)</a:t>
            </a:r>
          </a:p>
          <a:p>
            <a:r>
              <a:rPr kumimoji="1" lang="en-US" altLang="zh-TW" dirty="0" err="1"/>
              <a:t>udadolisdi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tsadanti</a:t>
            </a:r>
            <a:r>
              <a:rPr kumimoji="1" lang="en-US" altLang="zh-TW" dirty="0"/>
              <a:t>? (</a:t>
            </a:r>
            <a:r>
              <a:rPr kumimoji="1" lang="en-US" altLang="zh-TW" dirty="0">
                <a:sym typeface="Wingdings"/>
              </a:rPr>
              <a:t> ?)</a:t>
            </a:r>
          </a:p>
          <a:p>
            <a:r>
              <a:rPr kumimoji="1" lang="en-US" altLang="zh-TW" dirty="0" err="1">
                <a:sym typeface="Wingdings"/>
              </a:rPr>
              <a:t>sunale</a:t>
            </a:r>
            <a:r>
              <a:rPr kumimoji="1" lang="en-US" altLang="zh-TW" dirty="0">
                <a:sym typeface="Wingdings"/>
              </a:rPr>
              <a:t>!</a:t>
            </a:r>
          </a:p>
          <a:p>
            <a:r>
              <a:rPr kumimoji="1" lang="en-US" altLang="zh-TW" dirty="0">
                <a:sym typeface="Wingdings"/>
              </a:rPr>
              <a:t> </a:t>
            </a:r>
            <a:r>
              <a:rPr kumimoji="1" lang="en-US" altLang="zh-TW" dirty="0" err="1">
                <a:sym typeface="Wingdings"/>
              </a:rPr>
              <a:t>Osigwu</a:t>
            </a:r>
            <a:r>
              <a:rPr kumimoji="1" lang="en-US" altLang="zh-TW" dirty="0">
                <a:sym typeface="Wingdings"/>
              </a:rPr>
              <a:t>! () </a:t>
            </a:r>
            <a:r>
              <a:rPr kumimoji="1" lang="en-US" altLang="zh-TW" dirty="0" err="1">
                <a:sym typeface="Wingdings"/>
              </a:rPr>
              <a:t>Nihina</a:t>
            </a:r>
            <a:r>
              <a:rPr kumimoji="1" lang="en-US" altLang="zh-TW" dirty="0">
                <a:sym typeface="Wingdings"/>
              </a:rPr>
              <a:t>?</a:t>
            </a:r>
          </a:p>
          <a:p>
            <a:r>
              <a:rPr kumimoji="1" lang="en-US" altLang="zh-TW" dirty="0" err="1">
                <a:sym typeface="Wingdings"/>
              </a:rPr>
              <a:t>Osda</a:t>
            </a:r>
            <a:r>
              <a:rPr kumimoji="1" lang="en-US" altLang="zh-TW" dirty="0">
                <a:sym typeface="Wingdings"/>
              </a:rPr>
              <a:t>. ()</a:t>
            </a:r>
          </a:p>
          <a:p>
            <a:r>
              <a:rPr kumimoji="1" lang="en-US" altLang="zh-TW" dirty="0" err="1">
                <a:sym typeface="Wingdings"/>
              </a:rPr>
              <a:t>Hawa</a:t>
            </a:r>
            <a:r>
              <a:rPr kumimoji="1" lang="en-US" altLang="zh-TW" dirty="0">
                <a:sym typeface="Wingdings"/>
              </a:rPr>
              <a:t>! </a:t>
            </a:r>
            <a:r>
              <a:rPr kumimoji="1" lang="en-US" altLang="zh-TW" dirty="0" err="1">
                <a:sym typeface="Wingdings"/>
              </a:rPr>
              <a:t>Denadagohvyu</a:t>
            </a:r>
            <a:r>
              <a:rPr kumimoji="1" lang="en-US" altLang="zh-TW" dirty="0">
                <a:sym typeface="Wingdings"/>
              </a:rPr>
              <a:t>.</a:t>
            </a:r>
            <a:endParaRPr kumimoji="1" lang="zh-TW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62C15-31EA-4E2E-B4FB-1C28DB4320D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https://youtu.be/-0_n3qvglBM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9050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ᎧᏃᎩᏓ</a:t>
            </a:r>
            <a:r>
              <a:rPr kumimoji="1" lang="en-US" altLang="zh-TW" dirty="0"/>
              <a:t>: “</a:t>
            </a:r>
            <a:r>
              <a:rPr kumimoji="1" lang="en-US" altLang="zh-TW" dirty="0" err="1"/>
              <a:t>ᏏᏲ</a:t>
            </a:r>
            <a:r>
              <a:rPr kumimoji="1" lang="en-US" altLang="zh-TW" dirty="0"/>
              <a:t>, </a:t>
            </a:r>
            <a:r>
              <a:rPr kumimoji="1" lang="en-US" altLang="zh-TW" dirty="0" err="1"/>
              <a:t>ᏏᏲ</a:t>
            </a:r>
            <a:r>
              <a:rPr kumimoji="1" lang="en-US" altLang="zh-TW" dirty="0"/>
              <a:t>”</a:t>
            </a:r>
            <a:br>
              <a:rPr kumimoji="1" lang="en-US" altLang="zh-TW" dirty="0"/>
            </a:br>
            <a:r>
              <a:rPr kumimoji="1" lang="en-US" altLang="zh-TW" sz="2400" dirty="0"/>
              <a:t>Paula Nelson </a:t>
            </a:r>
            <a:r>
              <a:rPr kumimoji="1" lang="en-US" altLang="zh-TW" sz="2400" dirty="0" err="1"/>
              <a:t>ᎤᏬᏪᎳᏅᎯ</a:t>
            </a:r>
            <a:r>
              <a:rPr kumimoji="1" lang="en-US" altLang="zh-TW" sz="2400" dirty="0"/>
              <a:t> </a:t>
            </a:r>
            <a:r>
              <a:rPr kumimoji="1" lang="en-US" altLang="zh-TW" sz="2400" dirty="0" err="1"/>
              <a:t>ᏃᎴ</a:t>
            </a:r>
            <a:r>
              <a:rPr kumimoji="1" lang="en-US" altLang="zh-TW" sz="2400" dirty="0"/>
              <a:t> </a:t>
            </a:r>
            <a:r>
              <a:rPr kumimoji="1" lang="en-US" altLang="zh-TW" sz="2400" dirty="0" err="1"/>
              <a:t>ᏗᎧᏃᎩᎠ</a:t>
            </a:r>
            <a:endParaRPr kumimoji="1" lang="zh-TW" alt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>
                <a:effectLst/>
              </a:rPr>
              <a:t>When we greet each other we say:</a:t>
            </a:r>
          </a:p>
          <a:p>
            <a:r>
              <a:rPr lang="en-US" altLang="zh-TW" dirty="0">
                <a:effectLst/>
              </a:rPr>
              <a:t>“</a:t>
            </a:r>
            <a:r>
              <a:rPr lang="en-US" altLang="zh-TW" dirty="0" err="1">
                <a:effectLst/>
              </a:rPr>
              <a:t>Siyo</a:t>
            </a:r>
            <a:r>
              <a:rPr lang="en-US" altLang="zh-TW" dirty="0">
                <a:effectLst/>
              </a:rPr>
              <a:t>, </a:t>
            </a:r>
            <a:r>
              <a:rPr lang="en-US" altLang="zh-TW" dirty="0" err="1">
                <a:effectLst/>
              </a:rPr>
              <a:t>siyo</a:t>
            </a:r>
            <a:r>
              <a:rPr lang="en-US" altLang="zh-TW" dirty="0">
                <a:effectLst/>
              </a:rPr>
              <a:t>! </a:t>
            </a:r>
            <a:r>
              <a:rPr lang="en-US" altLang="zh-TW" dirty="0" err="1">
                <a:effectLst/>
              </a:rPr>
              <a:t>Osigwotsu</a:t>
            </a:r>
            <a:r>
              <a:rPr lang="en-US" altLang="zh-TW" dirty="0">
                <a:effectLst/>
              </a:rPr>
              <a:t>? </a:t>
            </a:r>
            <a:r>
              <a:rPr lang="en-US" altLang="zh-TW" dirty="0" err="1">
                <a:effectLst/>
              </a:rPr>
              <a:t>Osigwotsu</a:t>
            </a:r>
            <a:r>
              <a:rPr lang="en-US" altLang="zh-TW" dirty="0">
                <a:effectLst/>
              </a:rPr>
              <a:t>?” </a:t>
            </a:r>
            <a:r>
              <a:rPr lang="en-US" altLang="zh-TW" dirty="0" err="1">
                <a:effectLst/>
              </a:rPr>
              <a:t>ᏏᏲ</a:t>
            </a:r>
            <a:r>
              <a:rPr lang="en-US" altLang="zh-TW" dirty="0">
                <a:effectLst/>
              </a:rPr>
              <a:t>, </a:t>
            </a:r>
            <a:r>
              <a:rPr lang="en-US" altLang="zh-TW" dirty="0" err="1">
                <a:effectLst/>
              </a:rPr>
              <a:t>ᏏᏲ</a:t>
            </a:r>
            <a:r>
              <a:rPr lang="en-US" altLang="zh-TW" dirty="0">
                <a:effectLst/>
              </a:rPr>
              <a:t>! </a:t>
            </a:r>
            <a:r>
              <a:rPr lang="en-US" altLang="zh-TW" dirty="0" err="1">
                <a:effectLst/>
              </a:rPr>
              <a:t>ᎣᏏᏉᏧ</a:t>
            </a:r>
            <a:r>
              <a:rPr lang="en-US" altLang="zh-TW" dirty="0">
                <a:effectLst/>
              </a:rPr>
              <a:t>?	</a:t>
            </a:r>
          </a:p>
          <a:p>
            <a:r>
              <a:rPr lang="en-US" altLang="zh-TW" dirty="0">
                <a:effectLst/>
              </a:rPr>
              <a:t>“</a:t>
            </a:r>
            <a:r>
              <a:rPr lang="en-US" altLang="zh-TW" dirty="0" err="1">
                <a:effectLst/>
              </a:rPr>
              <a:t>Osda</a:t>
            </a:r>
            <a:r>
              <a:rPr lang="en-US" altLang="zh-TW" dirty="0">
                <a:effectLst/>
              </a:rPr>
              <a:t>, </a:t>
            </a:r>
            <a:r>
              <a:rPr lang="en-US" altLang="zh-TW" dirty="0" err="1">
                <a:effectLst/>
              </a:rPr>
              <a:t>nihina</a:t>
            </a:r>
            <a:r>
              <a:rPr lang="en-US" altLang="zh-TW" dirty="0">
                <a:effectLst/>
              </a:rPr>
              <a:t>? </a:t>
            </a:r>
            <a:r>
              <a:rPr lang="en-US" altLang="zh-TW" dirty="0" err="1">
                <a:effectLst/>
              </a:rPr>
              <a:t>Osda</a:t>
            </a:r>
            <a:r>
              <a:rPr lang="en-US" altLang="zh-TW" dirty="0">
                <a:effectLst/>
              </a:rPr>
              <a:t>, </a:t>
            </a:r>
            <a:r>
              <a:rPr lang="en-US" altLang="zh-TW" dirty="0" err="1">
                <a:effectLst/>
              </a:rPr>
              <a:t>nihina</a:t>
            </a:r>
            <a:r>
              <a:rPr lang="en-US" altLang="zh-TW" dirty="0">
                <a:effectLst/>
              </a:rPr>
              <a:t>?”	</a:t>
            </a:r>
            <a:r>
              <a:rPr lang="en-US" altLang="zh-TW" dirty="0" err="1">
                <a:effectLst/>
              </a:rPr>
              <a:t>ᎣᏍᏓ</a:t>
            </a:r>
            <a:r>
              <a:rPr lang="en-US" altLang="zh-TW" dirty="0">
                <a:effectLst/>
              </a:rPr>
              <a:t>, </a:t>
            </a:r>
            <a:r>
              <a:rPr lang="en-US" altLang="zh-TW" dirty="0" err="1">
                <a:effectLst/>
              </a:rPr>
              <a:t>ᏂᎯᎾ</a:t>
            </a:r>
            <a:r>
              <a:rPr lang="en-US" altLang="zh-TW" dirty="0">
                <a:effectLst/>
              </a:rPr>
              <a:t>?</a:t>
            </a:r>
          </a:p>
          <a:p>
            <a:r>
              <a:rPr lang="en-US" altLang="zh-TW" dirty="0">
                <a:effectLst/>
              </a:rPr>
              <a:t>When we leave each other we don’t say goodbye! We say:</a:t>
            </a:r>
          </a:p>
          <a:p>
            <a:r>
              <a:rPr lang="en-US" altLang="zh-TW" dirty="0">
                <a:effectLst/>
              </a:rPr>
              <a:t>“</a:t>
            </a:r>
            <a:r>
              <a:rPr lang="en-US" altLang="zh-TW" dirty="0" err="1">
                <a:effectLst/>
              </a:rPr>
              <a:t>Dedadagohoyv</a:t>
            </a:r>
            <a:r>
              <a:rPr lang="en-US" altLang="zh-TW" dirty="0">
                <a:effectLst/>
              </a:rPr>
              <a:t>”		“</a:t>
            </a:r>
            <a:r>
              <a:rPr lang="en-US" altLang="zh-TW" dirty="0" err="1">
                <a:effectLst/>
              </a:rPr>
              <a:t>ᏕᏓᏓᎪᎰᏴ</a:t>
            </a:r>
            <a:r>
              <a:rPr lang="en-US" altLang="zh-TW" dirty="0">
                <a:effectLst/>
              </a:rPr>
              <a:t>” (or </a:t>
            </a:r>
            <a:r>
              <a:rPr lang="en-US" altLang="zh-TW" dirty="0" err="1">
                <a:effectLst/>
              </a:rPr>
              <a:t>dedadagohvyu</a:t>
            </a:r>
            <a:r>
              <a:rPr lang="en-US" altLang="zh-TW" dirty="0">
                <a:effectLst/>
              </a:rPr>
              <a:t>)</a:t>
            </a:r>
          </a:p>
          <a:p>
            <a:r>
              <a:rPr lang="en-US" altLang="zh-TW" dirty="0">
                <a:effectLst/>
              </a:rPr>
              <a:t>“</a:t>
            </a:r>
            <a:r>
              <a:rPr lang="en-US" altLang="zh-TW" dirty="0" err="1">
                <a:effectLst/>
              </a:rPr>
              <a:t>Dedadagohoyv</a:t>
            </a:r>
            <a:r>
              <a:rPr lang="en-US" altLang="zh-TW" dirty="0">
                <a:effectLst/>
              </a:rPr>
              <a:t>”		“</a:t>
            </a:r>
            <a:r>
              <a:rPr lang="en-US" altLang="zh-TW" dirty="0" err="1">
                <a:effectLst/>
              </a:rPr>
              <a:t>ᏕᏓᏓᎪᎰᏴ</a:t>
            </a:r>
            <a:r>
              <a:rPr lang="en-US" altLang="zh-TW" dirty="0">
                <a:effectLst/>
              </a:rPr>
              <a:t>”</a:t>
            </a:r>
          </a:p>
          <a:p>
            <a:r>
              <a:rPr lang="en-US" altLang="zh-TW" dirty="0" err="1">
                <a:effectLst/>
              </a:rPr>
              <a:t>Til</a:t>
            </a:r>
            <a:r>
              <a:rPr lang="en-US" altLang="zh-TW" dirty="0">
                <a:effectLst/>
              </a:rPr>
              <a:t> we meet again!</a:t>
            </a:r>
          </a:p>
        </p:txBody>
      </p:sp>
      <p:pic>
        <p:nvPicPr>
          <p:cNvPr id="4" name="03 Siyo, Siyo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40899" y="47837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2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4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Ꭲ</a:t>
            </a:r>
            <a:r>
              <a:rPr kumimoji="1" lang="en-US" altLang="zh-TW" dirty="0" err="1"/>
              <a:t>ᏣᏓᏁᎳ</a:t>
            </a:r>
            <a:r>
              <a:rPr kumimoji="1" lang="en-US" altLang="zh-TW" dirty="0"/>
              <a:t>! (</a:t>
            </a:r>
            <a:r>
              <a:rPr kumimoji="1" lang="en-US" altLang="zh-TW" dirty="0" err="1"/>
              <a:t>ᏂᎦᏓ</a:t>
            </a:r>
            <a:r>
              <a:rPr kumimoji="1" lang="en-US" altLang="zh-TW" dirty="0"/>
              <a:t>)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err="1"/>
              <a:t>Siyo</a:t>
            </a:r>
            <a:r>
              <a:rPr kumimoji="1" lang="en-US" altLang="zh-TW" dirty="0"/>
              <a:t>!			</a:t>
            </a:r>
            <a:r>
              <a:rPr kumimoji="1" lang="en-US" altLang="zh-TW" dirty="0" err="1"/>
              <a:t>Siyo</a:t>
            </a:r>
            <a:r>
              <a:rPr kumimoji="1" lang="en-US" altLang="zh-TW" dirty="0"/>
              <a:t>!</a:t>
            </a:r>
          </a:p>
          <a:p>
            <a:r>
              <a:rPr kumimoji="1" lang="en-US" altLang="zh-TW" dirty="0" err="1"/>
              <a:t>Osigwotsu</a:t>
            </a:r>
            <a:r>
              <a:rPr kumimoji="1" lang="en-US" altLang="zh-TW" dirty="0"/>
              <a:t>?		1. </a:t>
            </a:r>
            <a:r>
              <a:rPr kumimoji="1" lang="en-US" altLang="zh-TW" dirty="0" err="1"/>
              <a:t>Osda</a:t>
            </a:r>
            <a:r>
              <a:rPr kumimoji="1" lang="en-US" altLang="zh-TW" dirty="0"/>
              <a:t>, </a:t>
            </a:r>
            <a:r>
              <a:rPr kumimoji="1" lang="en-US" altLang="zh-TW" dirty="0" err="1"/>
              <a:t>nihina</a:t>
            </a:r>
            <a:r>
              <a:rPr kumimoji="1" lang="en-US" altLang="zh-TW" dirty="0"/>
              <a:t>? </a:t>
            </a:r>
          </a:p>
          <a:p>
            <a:r>
              <a:rPr kumimoji="1" lang="en-US" altLang="zh-TW" dirty="0" err="1"/>
              <a:t>Osigwotsu</a:t>
            </a:r>
            <a:r>
              <a:rPr kumimoji="1" lang="en-US" altLang="zh-TW" dirty="0"/>
              <a:t>?		2. </a:t>
            </a:r>
            <a:r>
              <a:rPr kumimoji="1" lang="en-US" altLang="zh-TW" dirty="0" err="1"/>
              <a:t>hadi</a:t>
            </a:r>
            <a:r>
              <a:rPr kumimoji="1" lang="is-IS" altLang="zh-TW" dirty="0"/>
              <a:t>…uyo agwadanti.</a:t>
            </a:r>
          </a:p>
          <a:p>
            <a:r>
              <a:rPr kumimoji="1" lang="is-IS" altLang="zh-TW" dirty="0"/>
              <a:t>Denadagohvyu!		(</a:t>
            </a:r>
            <a:r>
              <a:rPr kumimoji="1" lang="en-US" altLang="zh-TW" dirty="0"/>
              <a:t>S</a:t>
            </a:r>
            <a:r>
              <a:rPr kumimoji="1" lang="is-IS" altLang="zh-TW" dirty="0"/>
              <a:t>unale) (denadagohvyu!)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0252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ᎣᏏ</a:t>
            </a:r>
            <a:r>
              <a:rPr kumimoji="1" lang="en-US" altLang="zh-TW" dirty="0" err="1"/>
              <a:t>ᏉᏧ</a:t>
            </a:r>
            <a:r>
              <a:rPr kumimoji="1" lang="en-US" altLang="zh-TW" dirty="0"/>
              <a:t> / </a:t>
            </a:r>
            <a:r>
              <a:rPr kumimoji="1" lang="en-US" altLang="zh-TW" dirty="0" err="1"/>
              <a:t>ᏙᏊ</a:t>
            </a:r>
            <a:r>
              <a:rPr kumimoji="1" lang="en-US" altLang="zh-TW" dirty="0"/>
              <a:t> </a:t>
            </a:r>
            <a:r>
              <a:rPr kumimoji="1" lang="en-US" altLang="zh-TW" dirty="0" err="1"/>
              <a:t>ᏣᏓ</a:t>
            </a:r>
            <a:r>
              <a:rPr kumimoji="1" lang="en-US" altLang="zh-TW" u="sng" dirty="0" err="1"/>
              <a:t>Ꮎ</a:t>
            </a:r>
            <a:r>
              <a:rPr kumimoji="1" lang="en-US" altLang="zh-TW" dirty="0" err="1"/>
              <a:t>Ꮨ</a:t>
            </a:r>
            <a:r>
              <a:rPr kumimoji="1" lang="en-US" altLang="zh-TW" dirty="0"/>
              <a:t>?</a:t>
            </a:r>
            <a:br>
              <a:rPr kumimoji="1" lang="en-US" altLang="zh-TW" dirty="0"/>
            </a:br>
            <a:r>
              <a:rPr kumimoji="1" lang="en-US" altLang="zh-TW" sz="4400" dirty="0" err="1"/>
              <a:t>Osigwotsu</a:t>
            </a:r>
            <a:r>
              <a:rPr kumimoji="1" lang="en-US" altLang="zh-TW" sz="4400" dirty="0"/>
              <a:t> / </a:t>
            </a:r>
            <a:r>
              <a:rPr kumimoji="1" lang="en-US" altLang="zh-TW" sz="4400" dirty="0" err="1"/>
              <a:t>dogwu</a:t>
            </a:r>
            <a:r>
              <a:rPr kumimoji="1" lang="en-US" altLang="zh-TW" sz="4400" dirty="0"/>
              <a:t> </a:t>
            </a:r>
            <a:r>
              <a:rPr kumimoji="1" lang="en-US" altLang="zh-TW" sz="4400" dirty="0" err="1"/>
              <a:t>tsadanti</a:t>
            </a:r>
            <a:r>
              <a:rPr kumimoji="1" lang="en-US" altLang="zh-TW" sz="4400" dirty="0"/>
              <a:t>?</a:t>
            </a:r>
            <a:endParaRPr kumimoji="1" lang="zh-TW" alt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" r="-191"/>
          <a:stretch/>
        </p:blipFill>
        <p:spPr>
          <a:xfrm>
            <a:off x="1763485" y="2070846"/>
            <a:ext cx="5626359" cy="4182035"/>
          </a:xfrm>
        </p:spPr>
      </p:pic>
    </p:spTree>
    <p:extLst>
      <p:ext uri="{BB962C8B-B14F-4D97-AF65-F5344CB8AC3E}">
        <p14:creationId xmlns:p14="http://schemas.microsoft.com/office/powerpoint/2010/main" val="2731161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ᎣᏍ</a:t>
            </a:r>
            <a:r>
              <a:rPr kumimoji="1" lang="en-US" altLang="zh-TW" dirty="0" err="1"/>
              <a:t>Ꮣ</a:t>
            </a:r>
            <a:r>
              <a:rPr kumimoji="1" lang="en-US" altLang="zh-TW" dirty="0"/>
              <a:t>!</a:t>
            </a:r>
            <a:br>
              <a:rPr kumimoji="1" lang="en-US" altLang="zh-TW" dirty="0"/>
            </a:br>
            <a:r>
              <a:rPr kumimoji="1" lang="en-US" altLang="zh-TW" dirty="0" err="1"/>
              <a:t>Osda</a:t>
            </a:r>
            <a:r>
              <a:rPr kumimoji="1" lang="en-US" altLang="zh-TW" dirty="0"/>
              <a:t>!</a:t>
            </a:r>
            <a:endParaRPr kumimoji="1" lang="zh-TW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2" r="-218"/>
          <a:stretch/>
        </p:blipFill>
        <p:spPr>
          <a:xfrm>
            <a:off x="2472611" y="2070846"/>
            <a:ext cx="4198777" cy="4182035"/>
          </a:xfrm>
        </p:spPr>
      </p:pic>
    </p:spTree>
    <p:extLst>
      <p:ext uri="{BB962C8B-B14F-4D97-AF65-F5344CB8AC3E}">
        <p14:creationId xmlns:p14="http://schemas.microsoft.com/office/powerpoint/2010/main" val="1346742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Uyo</a:t>
            </a:r>
            <a:r>
              <a:rPr kumimoji="1" lang="is-IS" altLang="zh-TW" dirty="0"/>
              <a:t>…</a:t>
            </a:r>
            <a:endParaRPr kumimoji="1" lang="zh-TW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009" r="-410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90805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Ꭲ</a:t>
            </a:r>
            <a:r>
              <a:rPr kumimoji="1" lang="en-US" altLang="zh-TW" dirty="0" err="1"/>
              <a:t>ᏣᏓᏁᎳ</a:t>
            </a:r>
            <a:r>
              <a:rPr kumimoji="1" lang="en-US" altLang="zh-TW" dirty="0"/>
              <a:t>!</a:t>
            </a:r>
            <a:br>
              <a:rPr kumimoji="1" lang="en-US" altLang="zh-TW" dirty="0"/>
            </a:br>
            <a:r>
              <a:rPr kumimoji="1" lang="en-US" altLang="zh-TW" dirty="0"/>
              <a:t>(w/ 4 people)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 err="1"/>
              <a:t>Siyo</a:t>
            </a:r>
            <a:r>
              <a:rPr kumimoji="1" lang="en-US" altLang="zh-TW" dirty="0"/>
              <a:t>!			</a:t>
            </a:r>
            <a:r>
              <a:rPr kumimoji="1" lang="en-US" altLang="zh-TW" dirty="0" err="1"/>
              <a:t>Siyo</a:t>
            </a:r>
            <a:r>
              <a:rPr kumimoji="1" lang="en-US" altLang="zh-TW" dirty="0"/>
              <a:t>!</a:t>
            </a:r>
          </a:p>
          <a:p>
            <a:r>
              <a:rPr kumimoji="1" lang="en-US" altLang="zh-TW" dirty="0" err="1"/>
              <a:t>Osigwotsu</a:t>
            </a:r>
            <a:r>
              <a:rPr kumimoji="1" lang="en-US" altLang="zh-TW" dirty="0"/>
              <a:t>?		1. </a:t>
            </a:r>
            <a:r>
              <a:rPr kumimoji="1" lang="en-US" altLang="zh-TW" dirty="0" err="1"/>
              <a:t>Osda</a:t>
            </a:r>
            <a:r>
              <a:rPr kumimoji="1" lang="en-US" altLang="zh-TW" dirty="0"/>
              <a:t>, </a:t>
            </a:r>
            <a:r>
              <a:rPr kumimoji="1" lang="en-US" altLang="zh-TW" dirty="0" err="1"/>
              <a:t>nihina</a:t>
            </a:r>
            <a:r>
              <a:rPr kumimoji="1" lang="en-US" altLang="zh-TW" dirty="0"/>
              <a:t>? </a:t>
            </a:r>
          </a:p>
          <a:p>
            <a:r>
              <a:rPr kumimoji="1" lang="en-US" altLang="zh-TW" dirty="0" err="1"/>
              <a:t>Osigwotsu</a:t>
            </a:r>
            <a:r>
              <a:rPr kumimoji="1" lang="en-US" altLang="zh-TW" dirty="0"/>
              <a:t>?		2. </a:t>
            </a:r>
            <a:r>
              <a:rPr kumimoji="1" lang="en-US" altLang="zh-TW" dirty="0" err="1"/>
              <a:t>hadi</a:t>
            </a:r>
            <a:r>
              <a:rPr kumimoji="1" lang="is-IS" altLang="zh-TW" dirty="0"/>
              <a:t>…uyo agwadanti.</a:t>
            </a:r>
          </a:p>
          <a:p>
            <a:r>
              <a:rPr kumimoji="1" lang="is-IS" altLang="zh-TW" dirty="0"/>
              <a:t>Denadagohvyu!		(</a:t>
            </a:r>
            <a:r>
              <a:rPr kumimoji="1" lang="en-US" altLang="zh-TW" dirty="0"/>
              <a:t>S</a:t>
            </a:r>
            <a:r>
              <a:rPr kumimoji="1" lang="is-IS" altLang="zh-TW" dirty="0"/>
              <a:t>unale) (denadagohvyu!)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11447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/>
              <a:t>Ꭰ</a:t>
            </a:r>
            <a:r>
              <a:rPr kumimoji="1" lang="en-US" altLang="zh-TW" dirty="0" err="1"/>
              <a:t>Ᏼ</a:t>
            </a:r>
            <a:r>
              <a:rPr kumimoji="1" lang="is-IS" altLang="zh-TW" dirty="0"/>
              <a:t>…ᏂᎯ...ᎩᎶ...</a:t>
            </a:r>
            <a:endParaRPr kumimoji="1"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TW" dirty="0"/>
              <a:t>“</a:t>
            </a:r>
            <a:r>
              <a:rPr kumimoji="1" lang="en-US" altLang="zh-TW" dirty="0" err="1"/>
              <a:t>agwadanti</a:t>
            </a:r>
            <a:r>
              <a:rPr kumimoji="1" lang="en-US" altLang="zh-TW" dirty="0"/>
              <a:t>”</a:t>
            </a:r>
          </a:p>
          <a:p>
            <a:r>
              <a:rPr kumimoji="1" lang="en-US" altLang="zh-TW" dirty="0"/>
              <a:t>1. </a:t>
            </a:r>
            <a:r>
              <a:rPr kumimoji="1" lang="en-US" altLang="zh-TW" dirty="0" err="1"/>
              <a:t>agw</a:t>
            </a:r>
            <a:r>
              <a:rPr kumimoji="1" lang="en-US" altLang="zh-TW" dirty="0"/>
              <a:t>-		-</a:t>
            </a:r>
            <a:r>
              <a:rPr kumimoji="1" lang="en-US" altLang="zh-TW" dirty="0" err="1"/>
              <a:t>adanti</a:t>
            </a:r>
            <a:r>
              <a:rPr kumimoji="1" lang="en-US" altLang="zh-TW" dirty="0"/>
              <a:t>	</a:t>
            </a:r>
            <a:r>
              <a:rPr kumimoji="1" lang="en-US" altLang="zh-TW" dirty="0" err="1"/>
              <a:t>ᎠᏴ</a:t>
            </a:r>
            <a:r>
              <a:rPr kumimoji="1" lang="en-US" altLang="zh-TW" dirty="0"/>
              <a:t>	</a:t>
            </a:r>
            <a:r>
              <a:rPr kumimoji="1" lang="en-US" altLang="zh-TW" dirty="0" err="1"/>
              <a:t>ayv</a:t>
            </a:r>
            <a:endParaRPr kumimoji="1" lang="en-US" altLang="zh-TW" dirty="0"/>
          </a:p>
          <a:p>
            <a:r>
              <a:rPr kumimoji="1" lang="en-US" altLang="zh-TW" dirty="0"/>
              <a:t>2. </a:t>
            </a:r>
            <a:r>
              <a:rPr kumimoji="1" lang="en-US" altLang="zh-TW" dirty="0" err="1"/>
              <a:t>ts</a:t>
            </a:r>
            <a:r>
              <a:rPr kumimoji="1" lang="en-US" altLang="zh-TW" dirty="0"/>
              <a:t>(a)-		-</a:t>
            </a:r>
            <a:r>
              <a:rPr kumimoji="1" lang="en-US" altLang="zh-TW" dirty="0" err="1"/>
              <a:t>adanti</a:t>
            </a:r>
            <a:r>
              <a:rPr kumimoji="1" lang="en-US" altLang="zh-TW" dirty="0"/>
              <a:t>	</a:t>
            </a:r>
            <a:r>
              <a:rPr kumimoji="1" lang="en-US" altLang="zh-TW" dirty="0" err="1"/>
              <a:t>ᏂᎯ</a:t>
            </a:r>
            <a:r>
              <a:rPr kumimoji="1" lang="en-US" altLang="zh-TW" dirty="0"/>
              <a:t>	</a:t>
            </a:r>
            <a:r>
              <a:rPr kumimoji="1" lang="en-US" altLang="zh-TW" dirty="0" err="1"/>
              <a:t>nihi</a:t>
            </a:r>
            <a:endParaRPr kumimoji="1" lang="en-US" altLang="zh-TW" dirty="0"/>
          </a:p>
          <a:p>
            <a:r>
              <a:rPr kumimoji="1" lang="en-US" altLang="zh-TW" dirty="0"/>
              <a:t>3. u-		-(a)</a:t>
            </a:r>
            <a:r>
              <a:rPr kumimoji="1" lang="en-US" altLang="zh-TW" dirty="0" err="1"/>
              <a:t>danti</a:t>
            </a:r>
            <a:r>
              <a:rPr kumimoji="1" lang="en-US" altLang="zh-TW" dirty="0"/>
              <a:t>	</a:t>
            </a:r>
            <a:r>
              <a:rPr kumimoji="1" lang="en-US" altLang="zh-TW" dirty="0" err="1"/>
              <a:t>ᎩᎶ</a:t>
            </a:r>
            <a:r>
              <a:rPr kumimoji="1" lang="en-US" altLang="zh-TW" dirty="0"/>
              <a:t>	kilo (</a:t>
            </a:r>
            <a:r>
              <a:rPr kumimoji="1" lang="en-US" altLang="zh-TW" dirty="0" err="1"/>
              <a:t>nudale</a:t>
            </a:r>
            <a:r>
              <a:rPr kumimoji="1" lang="en-US" altLang="zh-TW" dirty="0"/>
              <a:t>)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84979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89</TotalTime>
  <Words>383</Words>
  <Application>Microsoft Office PowerPoint</Application>
  <PresentationFormat>On-screen Show (4:3)</PresentationFormat>
  <Paragraphs>47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新細明體</vt:lpstr>
      <vt:lpstr>Book Antiqua</vt:lpstr>
      <vt:lpstr>Wingdings</vt:lpstr>
      <vt:lpstr>Wingdings 2</vt:lpstr>
      <vt:lpstr>Habitat</vt:lpstr>
      <vt:lpstr>ᏣᎳᎩ 101</vt:lpstr>
      <vt:lpstr>ᎭᎦᏙᏍᏓ! (1Ᏹ… ᎢᏣᏓᎳᏏᎾᎲᎦ.)</vt:lpstr>
      <vt:lpstr>ᎧᏃᎩᏓ: “ᏏᏲ, ᏏᏲ” Paula Nelson ᎤᏬᏪᎳᏅᎯ ᏃᎴ ᏗᎧᏃᎩᎠ</vt:lpstr>
      <vt:lpstr>ᎢᏣᏓᏁᎳ! (ᏂᎦᏓ)</vt:lpstr>
      <vt:lpstr>ᎣᏏᏉᏧ / ᏙᏊ ᏣᏓᎾᏘ? Osigwotsu / dogwu tsadanti?</vt:lpstr>
      <vt:lpstr>ᎣᏍᏓ! Osda!</vt:lpstr>
      <vt:lpstr>Uyo…</vt:lpstr>
      <vt:lpstr>ᎢᏣᏓᏁᎳ! (w/ 4 people)</vt:lpstr>
      <vt:lpstr>ᎠᏴ…ᏂᎯ...ᎩᎶ...</vt:lpstr>
      <vt:lpstr>°ᏙᏪᎳᎦ!</vt:lpstr>
      <vt:lpstr>Syllabary! (Quick Review)</vt:lpstr>
      <vt:lpstr>Syllabary Quiz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101</dc:title>
  <dc:creator>Ben Frey</dc:creator>
  <cp:lastModifiedBy>Ben Gorman</cp:lastModifiedBy>
  <cp:revision>17</cp:revision>
  <dcterms:created xsi:type="dcterms:W3CDTF">2016-08-22T17:50:49Z</dcterms:created>
  <dcterms:modified xsi:type="dcterms:W3CDTF">2020-06-06T20:51:18Z</dcterms:modified>
</cp:coreProperties>
</file>