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42702345-181E-4352-82A5-6CF2B66098F8}"/>
    <pc:docChg chg="custSel modSld">
      <pc:chgData name="Ben Gorman" userId="2624efef0af7af68" providerId="LiveId" clId="{42702345-181E-4352-82A5-6CF2B66098F8}" dt="2020-06-06T20:58:47.623" v="18" actId="14100"/>
      <pc:docMkLst>
        <pc:docMk/>
      </pc:docMkLst>
      <pc:sldChg chg="addSp delSp modSp delAnim">
        <pc:chgData name="Ben Gorman" userId="2624efef0af7af68" providerId="LiveId" clId="{42702345-181E-4352-82A5-6CF2B66098F8}" dt="2020-06-06T20:53:35.524" v="4" actId="20577"/>
        <pc:sldMkLst>
          <pc:docMk/>
          <pc:sldMk cId="2694523920" sldId="261"/>
        </pc:sldMkLst>
        <pc:spChg chg="add mod">
          <ac:chgData name="Ben Gorman" userId="2624efef0af7af68" providerId="LiveId" clId="{42702345-181E-4352-82A5-6CF2B66098F8}" dt="2020-06-06T20:53:35.524" v="4" actId="20577"/>
          <ac:spMkLst>
            <pc:docMk/>
            <pc:sldMk cId="2694523920" sldId="261"/>
            <ac:spMk id="6" creationId="{AABAACB1-7ADC-41AE-AE88-8B9AE003266A}"/>
          </ac:spMkLst>
        </pc:spChg>
        <pc:picChg chg="del">
          <ac:chgData name="Ben Gorman" userId="2624efef0af7af68" providerId="LiveId" clId="{42702345-181E-4352-82A5-6CF2B66098F8}" dt="2020-06-06T20:52:21.609" v="0" actId="478"/>
          <ac:picMkLst>
            <pc:docMk/>
            <pc:sldMk cId="2694523920" sldId="261"/>
            <ac:picMk id="5" creationId="{00000000-0000-0000-0000-000000000000}"/>
          </ac:picMkLst>
        </pc:picChg>
      </pc:sldChg>
      <pc:sldChg chg="modSp">
        <pc:chgData name="Ben Gorman" userId="2624efef0af7af68" providerId="LiveId" clId="{42702345-181E-4352-82A5-6CF2B66098F8}" dt="2020-06-06T20:58:10.667" v="11" actId="732"/>
        <pc:sldMkLst>
          <pc:docMk/>
          <pc:sldMk cId="305738745" sldId="265"/>
        </pc:sldMkLst>
        <pc:picChg chg="mod modCrop">
          <ac:chgData name="Ben Gorman" userId="2624efef0af7af68" providerId="LiveId" clId="{42702345-181E-4352-82A5-6CF2B66098F8}" dt="2020-06-06T20:58:10.667" v="11" actId="732"/>
          <ac:picMkLst>
            <pc:docMk/>
            <pc:sldMk cId="305738745" sldId="265"/>
            <ac:picMk id="4" creationId="{00000000-0000-0000-0000-000000000000}"/>
          </ac:picMkLst>
        </pc:picChg>
      </pc:sldChg>
      <pc:sldChg chg="addSp delSp modSp">
        <pc:chgData name="Ben Gorman" userId="2624efef0af7af68" providerId="LiveId" clId="{42702345-181E-4352-82A5-6CF2B66098F8}" dt="2020-06-06T20:58:22.497" v="14" actId="478"/>
        <pc:sldMkLst>
          <pc:docMk/>
          <pc:sldMk cId="19600245" sldId="266"/>
        </pc:sldMkLst>
        <pc:spChg chg="add del mod">
          <ac:chgData name="Ben Gorman" userId="2624efef0af7af68" providerId="LiveId" clId="{42702345-181E-4352-82A5-6CF2B66098F8}" dt="2020-06-06T20:58:22.497" v="14" actId="478"/>
          <ac:spMkLst>
            <pc:docMk/>
            <pc:sldMk cId="19600245" sldId="266"/>
            <ac:spMk id="5" creationId="{ED443054-26AF-40A0-9A93-46098EAD9211}"/>
          </ac:spMkLst>
        </pc:spChg>
        <pc:picChg chg="del">
          <ac:chgData name="Ben Gorman" userId="2624efef0af7af68" providerId="LiveId" clId="{42702345-181E-4352-82A5-6CF2B66098F8}" dt="2020-06-06T20:58:19.685" v="12" actId="478"/>
          <ac:picMkLst>
            <pc:docMk/>
            <pc:sldMk cId="19600245" sldId="266"/>
            <ac:picMk id="4" creationId="{00000000-0000-0000-0000-000000000000}"/>
          </ac:picMkLst>
        </pc:picChg>
        <pc:picChg chg="add">
          <ac:chgData name="Ben Gorman" userId="2624efef0af7af68" providerId="LiveId" clId="{42702345-181E-4352-82A5-6CF2B66098F8}" dt="2020-06-06T20:58:20.084" v="13"/>
          <ac:picMkLst>
            <pc:docMk/>
            <pc:sldMk cId="19600245" sldId="266"/>
            <ac:picMk id="6" creationId="{097913E7-83B4-4EC4-B0E1-7CD22FF2B7B8}"/>
          </ac:picMkLst>
        </pc:picChg>
      </pc:sldChg>
      <pc:sldChg chg="modSp">
        <pc:chgData name="Ben Gorman" userId="2624efef0af7af68" providerId="LiveId" clId="{42702345-181E-4352-82A5-6CF2B66098F8}" dt="2020-06-06T20:58:47.623" v="18" actId="14100"/>
        <pc:sldMkLst>
          <pc:docMk/>
          <pc:sldMk cId="296866934" sldId="267"/>
        </pc:sldMkLst>
        <pc:picChg chg="mod modCrop">
          <ac:chgData name="Ben Gorman" userId="2624efef0af7af68" providerId="LiveId" clId="{42702345-181E-4352-82A5-6CF2B66098F8}" dt="2020-06-06T20:58:47.623" v="18" actId="14100"/>
          <ac:picMkLst>
            <pc:docMk/>
            <pc:sldMk cId="296866934" sldId="267"/>
            <ac:picMk id="4" creationId="{00000000-0000-0000-0000-000000000000}"/>
          </ac:picMkLst>
        </pc:picChg>
      </pc:sldChg>
      <pc:sldChg chg="modSp">
        <pc:chgData name="Ben Gorman" userId="2624efef0af7af68" providerId="LiveId" clId="{42702345-181E-4352-82A5-6CF2B66098F8}" dt="2020-06-06T20:57:50.490" v="9" actId="14100"/>
        <pc:sldMkLst>
          <pc:docMk/>
          <pc:sldMk cId="600911393" sldId="275"/>
        </pc:sldMkLst>
        <pc:picChg chg="mod modCrop">
          <ac:chgData name="Ben Gorman" userId="2624efef0af7af68" providerId="LiveId" clId="{42702345-181E-4352-82A5-6CF2B66098F8}" dt="2020-06-06T20:57:50.490" v="9" actId="14100"/>
          <ac:picMkLst>
            <pc:docMk/>
            <pc:sldMk cId="600911393" sldId="275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2BZif72d8g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/>
              <a:t>ᏣᎳᎩ</a:t>
            </a:r>
            <a:r>
              <a:rPr kumimoji="1" lang="en-US" altLang="zh-TW" dirty="0"/>
              <a:t> 101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/>
              <a:t>Introductions and </a:t>
            </a:r>
            <a:r>
              <a:rPr kumimoji="1" lang="en-US" altLang="zh-TW"/>
              <a:t>Expanding Greetings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38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denadol</a:t>
            </a:r>
            <a:r>
              <a:rPr lang="en-US" u="sng" dirty="0" err="1"/>
              <a:t>v</a:t>
            </a:r>
            <a:r>
              <a:rPr lang="en-US" dirty="0" err="1"/>
              <a:t>gv’i</a:t>
            </a:r>
            <a:r>
              <a:rPr lang="en-US" dirty="0"/>
              <a:t>!”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6" y="2070100"/>
            <a:ext cx="6692900" cy="4183063"/>
          </a:xfrm>
        </p:spPr>
      </p:pic>
    </p:spTree>
    <p:extLst>
      <p:ext uri="{BB962C8B-B14F-4D97-AF65-F5344CB8AC3E}">
        <p14:creationId xmlns:p14="http://schemas.microsoft.com/office/powerpoint/2010/main" val="23792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Siyo</a:t>
            </a:r>
            <a:r>
              <a:rPr lang="en-US" dirty="0"/>
              <a:t>! </a:t>
            </a:r>
            <a:r>
              <a:rPr lang="en-US" u="sng" dirty="0"/>
              <a:t>Justin</a:t>
            </a:r>
            <a:r>
              <a:rPr lang="en-US" dirty="0"/>
              <a:t> </a:t>
            </a:r>
            <a:r>
              <a:rPr lang="en-US" dirty="0" err="1"/>
              <a:t>dagwado’a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662" y="2163465"/>
            <a:ext cx="4357396" cy="3996333"/>
          </a:xfrm>
        </p:spPr>
      </p:pic>
    </p:spTree>
    <p:extLst>
      <p:ext uri="{BB962C8B-B14F-4D97-AF65-F5344CB8AC3E}">
        <p14:creationId xmlns:p14="http://schemas.microsoft.com/office/powerpoint/2010/main" val="30573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?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97913E7-83B4-4EC4-B0E1-7CD22FF2B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4662" y="2163465"/>
            <a:ext cx="4357396" cy="39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dagwado’a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118" y="2437761"/>
            <a:ext cx="2752531" cy="3628870"/>
          </a:xfrm>
        </p:spPr>
      </p:pic>
    </p:spTree>
    <p:extLst>
      <p:ext uri="{BB962C8B-B14F-4D97-AF65-F5344CB8AC3E}">
        <p14:creationId xmlns:p14="http://schemas.microsoft.com/office/powerpoint/2010/main" val="29686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8" y="2070100"/>
            <a:ext cx="6985397" cy="4183063"/>
          </a:xfrm>
        </p:spPr>
      </p:pic>
    </p:spTree>
    <p:extLst>
      <p:ext uri="{BB962C8B-B14F-4D97-AF65-F5344CB8AC3E}">
        <p14:creationId xmlns:p14="http://schemas.microsoft.com/office/powerpoint/2010/main" val="194089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Ditsalehvga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(4x – 4 </a:t>
            </a:r>
            <a:r>
              <a:rPr lang="en-US" dirty="0" err="1"/>
              <a:t>aniyvwi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A: “</a:t>
            </a:r>
            <a:r>
              <a:rPr lang="en-US" dirty="0" err="1"/>
              <a:t>Siyo</a:t>
            </a:r>
            <a:r>
              <a:rPr lang="en-US" dirty="0"/>
              <a:t>! </a:t>
            </a:r>
            <a:r>
              <a:rPr lang="en-US" dirty="0" err="1"/>
              <a:t>Osigwotsu</a:t>
            </a:r>
            <a:r>
              <a:rPr lang="en-US" dirty="0"/>
              <a:t>?” </a:t>
            </a:r>
          </a:p>
          <a:p>
            <a:r>
              <a:rPr lang="en-US" dirty="0"/>
              <a:t>B: “</a:t>
            </a:r>
            <a:r>
              <a:rPr lang="en-US" dirty="0" err="1"/>
              <a:t>Osigwu</a:t>
            </a:r>
            <a:r>
              <a:rPr lang="en-US" dirty="0"/>
              <a:t>, </a:t>
            </a:r>
            <a:r>
              <a:rPr lang="en-US" dirty="0" err="1"/>
              <a:t>nihina</a:t>
            </a:r>
            <a:r>
              <a:rPr lang="en-US" dirty="0"/>
              <a:t>?”  </a:t>
            </a:r>
          </a:p>
          <a:p>
            <a:r>
              <a:rPr lang="en-US" dirty="0"/>
              <a:t>A: “</a:t>
            </a:r>
            <a:r>
              <a:rPr lang="en-US" dirty="0" err="1"/>
              <a:t>Osda</a:t>
            </a:r>
            <a:r>
              <a:rPr lang="en-US" dirty="0"/>
              <a:t>, </a:t>
            </a:r>
            <a:r>
              <a:rPr lang="en-US" dirty="0" err="1"/>
              <a:t>sgi</a:t>
            </a:r>
            <a:r>
              <a:rPr lang="en-US" dirty="0"/>
              <a:t>!  ________ </a:t>
            </a:r>
            <a:r>
              <a:rPr lang="en-US" dirty="0" err="1"/>
              <a:t>dagwado’a</a:t>
            </a:r>
            <a:r>
              <a:rPr lang="en-US" dirty="0"/>
              <a:t>. Gedo </a:t>
            </a:r>
            <a:r>
              <a:rPr lang="en-US" dirty="0" err="1"/>
              <a:t>detsado’a</a:t>
            </a:r>
            <a:r>
              <a:rPr lang="en-US" dirty="0"/>
              <a:t>?”</a:t>
            </a:r>
          </a:p>
          <a:p>
            <a:r>
              <a:rPr lang="en-US" dirty="0"/>
              <a:t>B: “______ </a:t>
            </a:r>
            <a:r>
              <a:rPr lang="en-US" dirty="0" err="1"/>
              <a:t>dagwado’a</a:t>
            </a:r>
            <a:r>
              <a:rPr lang="en-US" dirty="0"/>
              <a:t>. </a:t>
            </a:r>
            <a:r>
              <a:rPr lang="en-US" dirty="0" err="1"/>
              <a:t>Gali’eliga</a:t>
            </a:r>
            <a:r>
              <a:rPr lang="en-US" dirty="0"/>
              <a:t> </a:t>
            </a:r>
            <a:r>
              <a:rPr lang="en-US" dirty="0" err="1"/>
              <a:t>tsidenadol</a:t>
            </a:r>
            <a:r>
              <a:rPr lang="en-US" u="sng" dirty="0" err="1"/>
              <a:t>v</a:t>
            </a:r>
            <a:r>
              <a:rPr lang="en-US" dirty="0" err="1"/>
              <a:t>gi</a:t>
            </a:r>
            <a:r>
              <a:rPr lang="en-US" dirty="0"/>
              <a:t>!”</a:t>
            </a:r>
          </a:p>
          <a:p>
            <a:r>
              <a:rPr lang="en-US" dirty="0"/>
              <a:t>A: “</a:t>
            </a:r>
            <a:r>
              <a:rPr lang="en-US" dirty="0" err="1"/>
              <a:t>Ayvsgwu</a:t>
            </a:r>
            <a:r>
              <a:rPr lang="en-US" dirty="0"/>
              <a:t> </a:t>
            </a:r>
            <a:r>
              <a:rPr lang="en-US" dirty="0" err="1"/>
              <a:t>gali’eliga</a:t>
            </a:r>
            <a:r>
              <a:rPr lang="en-US" dirty="0"/>
              <a:t> </a:t>
            </a:r>
            <a:r>
              <a:rPr lang="en-US" dirty="0" err="1"/>
              <a:t>tsidenadol</a:t>
            </a:r>
            <a:r>
              <a:rPr lang="en-US" u="sng" dirty="0" err="1"/>
              <a:t>v</a:t>
            </a:r>
            <a:r>
              <a:rPr lang="en-US" dirty="0" err="1"/>
              <a:t>gi</a:t>
            </a:r>
            <a:r>
              <a:rPr lang="en-US" dirty="0"/>
              <a:t>.”</a:t>
            </a:r>
          </a:p>
          <a:p>
            <a:r>
              <a:rPr lang="en-US" dirty="0"/>
              <a:t>B: “</a:t>
            </a:r>
            <a:r>
              <a:rPr lang="en-US" dirty="0" err="1"/>
              <a:t>hawa</a:t>
            </a:r>
            <a:r>
              <a:rPr lang="en-US" dirty="0"/>
              <a:t>! </a:t>
            </a:r>
            <a:r>
              <a:rPr lang="en-US" dirty="0" err="1"/>
              <a:t>Denadagohv’i</a:t>
            </a:r>
            <a:r>
              <a:rPr lang="en-US" dirty="0"/>
              <a:t>!”</a:t>
            </a:r>
          </a:p>
          <a:p>
            <a:r>
              <a:rPr lang="en-US" dirty="0"/>
              <a:t>A: “</a:t>
            </a:r>
            <a:r>
              <a:rPr lang="en-US" dirty="0" err="1"/>
              <a:t>Denadagohv’i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3710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Adelahohisdodi</a:t>
            </a:r>
            <a:r>
              <a:rPr lang="en-US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dirty="0" err="1"/>
              <a:t>osigwo</a:t>
            </a:r>
            <a:r>
              <a:rPr lang="en-US" sz="3600" dirty="0" err="1"/>
              <a:t>tsu</a:t>
            </a:r>
            <a:r>
              <a:rPr lang="en-US" sz="3600" dirty="0"/>
              <a:t>?”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tohigwo</a:t>
            </a:r>
            <a:r>
              <a:rPr lang="en-US" sz="3600" dirty="0" err="1"/>
              <a:t>tsu</a:t>
            </a:r>
            <a:r>
              <a:rPr lang="en-US" sz="2800" dirty="0"/>
              <a:t>?”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osigwu</a:t>
            </a:r>
            <a:r>
              <a:rPr lang="en-US" sz="36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tsadanti</a:t>
            </a:r>
            <a:r>
              <a:rPr lang="en-US" sz="2800" dirty="0"/>
              <a:t>?”</a:t>
            </a:r>
          </a:p>
          <a:p>
            <a:r>
              <a:rPr lang="en-US" sz="2800" dirty="0"/>
              <a:t>“</a:t>
            </a:r>
            <a:r>
              <a:rPr lang="en-US" sz="2800" dirty="0" err="1"/>
              <a:t>osigwu</a:t>
            </a:r>
            <a:r>
              <a:rPr lang="en-US" sz="3600" dirty="0" err="1"/>
              <a:t>sg</a:t>
            </a:r>
            <a:r>
              <a:rPr lang="en-US" sz="3600" u="sng" dirty="0" err="1"/>
              <a:t>o</a:t>
            </a:r>
            <a:r>
              <a:rPr lang="en-US" sz="2800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3" y="2084388"/>
            <a:ext cx="2398909" cy="4183062"/>
          </a:xfrm>
        </p:spPr>
      </p:pic>
    </p:spTree>
    <p:extLst>
      <p:ext uri="{BB962C8B-B14F-4D97-AF65-F5344CB8AC3E}">
        <p14:creationId xmlns:p14="http://schemas.microsoft.com/office/powerpoint/2010/main" val="71745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Adelahohisdodi</a:t>
            </a:r>
            <a:r>
              <a:rPr lang="en-US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</a:t>
            </a:r>
            <a:r>
              <a:rPr lang="en-US" sz="3600" dirty="0" err="1"/>
              <a:t>tsu</a:t>
            </a:r>
            <a:endParaRPr lang="en-US" sz="3600" dirty="0"/>
          </a:p>
          <a:p>
            <a:r>
              <a:rPr lang="en-US" sz="2800" dirty="0"/>
              <a:t>-</a:t>
            </a:r>
            <a:r>
              <a:rPr lang="en-US" sz="3600" dirty="0" err="1"/>
              <a:t>ke</a:t>
            </a:r>
            <a:endParaRPr lang="en-US" sz="2800" dirty="0"/>
          </a:p>
          <a:p>
            <a:r>
              <a:rPr lang="en-US" sz="3600" dirty="0"/>
              <a:t>-</a:t>
            </a:r>
            <a:r>
              <a:rPr lang="en-US" sz="3600" dirty="0" err="1"/>
              <a:t>sg</a:t>
            </a:r>
            <a:r>
              <a:rPr lang="en-US" sz="3600" u="sng" dirty="0" err="1"/>
              <a:t>o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83" y="2084388"/>
            <a:ext cx="2398909" cy="4183062"/>
          </a:xfrm>
        </p:spPr>
      </p:pic>
    </p:spTree>
    <p:extLst>
      <p:ext uri="{BB962C8B-B14F-4D97-AF65-F5344CB8AC3E}">
        <p14:creationId xmlns:p14="http://schemas.microsoft.com/office/powerpoint/2010/main" val="33835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digohwelododi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5" y="2070100"/>
            <a:ext cx="4183063" cy="4183063"/>
          </a:xfrm>
        </p:spPr>
      </p:pic>
    </p:spTree>
    <p:extLst>
      <p:ext uri="{BB962C8B-B14F-4D97-AF65-F5344CB8AC3E}">
        <p14:creationId xmlns:p14="http://schemas.microsoft.com/office/powerpoint/2010/main" val="123351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Digohwelododitsu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vv...</a:t>
            </a:r>
            <a:r>
              <a:rPr lang="en-US" dirty="0" err="1"/>
              <a:t>digohwelododi</a:t>
            </a:r>
            <a:r>
              <a:rPr lang="en-US" dirty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5" y="2070100"/>
            <a:ext cx="4183063" cy="4183063"/>
          </a:xfrm>
        </p:spPr>
      </p:pic>
    </p:spTree>
    <p:extLst>
      <p:ext uri="{BB962C8B-B14F-4D97-AF65-F5344CB8AC3E}">
        <p14:creationId xmlns:p14="http://schemas.microsoft.com/office/powerpoint/2010/main" val="141961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Ꮝ</a:t>
            </a:r>
            <a:r>
              <a:rPr kumimoji="1" lang="en-US" altLang="zh-TW" dirty="0" err="1"/>
              <a:t>ᎩᏍᏕᎳ</a:t>
            </a:r>
            <a:r>
              <a:rPr kumimoji="1" lang="en-US" altLang="zh-TW" dirty="0"/>
              <a:t>: </a:t>
            </a:r>
            <a:br>
              <a:rPr kumimoji="1" lang="en-US" altLang="zh-TW" dirty="0"/>
            </a:br>
            <a:r>
              <a:rPr kumimoji="1" lang="en-US" altLang="zh-TW" dirty="0"/>
              <a:t>Rescue Phrases!</a:t>
            </a:r>
            <a:endParaRPr kumimoji="1"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dirty="0" err="1"/>
              <a:t>Sgisdela</a:t>
            </a:r>
            <a:r>
              <a:rPr kumimoji="1" lang="en-US" altLang="zh-TW" dirty="0"/>
              <a:t>!</a:t>
            </a:r>
          </a:p>
          <a:p>
            <a:pPr lvl="1"/>
            <a:r>
              <a:rPr kumimoji="1" lang="en-US" altLang="zh-TW" dirty="0"/>
              <a:t>Help me!</a:t>
            </a:r>
          </a:p>
          <a:p>
            <a:r>
              <a:rPr kumimoji="1" lang="en-US" altLang="zh-TW" dirty="0" err="1"/>
              <a:t>Usganolige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hniwi</a:t>
            </a:r>
            <a:r>
              <a:rPr kumimoji="1" lang="en-US" altLang="zh-TW" dirty="0"/>
              <a:t> </a:t>
            </a:r>
          </a:p>
          <a:p>
            <a:pPr lvl="1"/>
            <a:r>
              <a:rPr kumimoji="1" lang="en-US" altLang="zh-TW" dirty="0"/>
              <a:t>say it slower</a:t>
            </a:r>
          </a:p>
          <a:p>
            <a:r>
              <a:rPr kumimoji="1" lang="en-US" altLang="zh-TW" dirty="0" err="1"/>
              <a:t>Sigwu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hniwi</a:t>
            </a:r>
            <a:r>
              <a:rPr kumimoji="1" lang="en-US" altLang="zh-TW" dirty="0"/>
              <a:t> </a:t>
            </a:r>
          </a:p>
          <a:p>
            <a:pPr lvl="1"/>
            <a:r>
              <a:rPr kumimoji="1" lang="en-US" altLang="zh-TW" dirty="0"/>
              <a:t>say it again</a:t>
            </a:r>
          </a:p>
          <a:p>
            <a:r>
              <a:rPr kumimoji="1" lang="en-US" altLang="zh-TW" dirty="0" err="1"/>
              <a:t>Gedo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tsan</a:t>
            </a:r>
            <a:r>
              <a:rPr kumimoji="1" lang="en-US" altLang="zh-TW" u="sng" dirty="0" err="1"/>
              <a:t>a</a:t>
            </a:r>
            <a:r>
              <a:rPr kumimoji="1" lang="en-US" altLang="zh-TW" dirty="0" err="1"/>
              <a:t>disgo</a:t>
            </a:r>
            <a:r>
              <a:rPr kumimoji="1" lang="en-US" altLang="zh-TW" dirty="0"/>
              <a:t>:’</a:t>
            </a:r>
            <a:r>
              <a:rPr kumimoji="1" lang="en-US" altLang="zh-TW" dirty="0" err="1"/>
              <a:t>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How do they say</a:t>
            </a:r>
            <a:endParaRPr kumimoji="1" lang="zh-TW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3" b="-7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511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dagwalela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252" y="2621901"/>
            <a:ext cx="6788985" cy="2911151"/>
          </a:xfrm>
        </p:spPr>
      </p:pic>
    </p:spTree>
    <p:extLst>
      <p:ext uri="{BB962C8B-B14F-4D97-AF65-F5344CB8AC3E}">
        <p14:creationId xmlns:p14="http://schemas.microsoft.com/office/powerpoint/2010/main" val="60091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Dagwalelasg</a:t>
            </a:r>
            <a:r>
              <a:rPr lang="en-US" u="sng" dirty="0" err="1"/>
              <a:t>o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Hadi</a:t>
            </a:r>
            <a:r>
              <a:rPr lang="is-IS" dirty="0"/>
              <a:t>…hi’a atsadi.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607502"/>
            <a:ext cx="7612063" cy="3108259"/>
          </a:xfrm>
        </p:spPr>
      </p:pic>
    </p:spTree>
    <p:extLst>
      <p:ext uri="{BB962C8B-B14F-4D97-AF65-F5344CB8AC3E}">
        <p14:creationId xmlns:p14="http://schemas.microsoft.com/office/powerpoint/2010/main" val="12566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hi’a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dagwalelake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68" y="2785403"/>
            <a:ext cx="6894674" cy="2526066"/>
          </a:xfrm>
        </p:spPr>
      </p:pic>
    </p:spTree>
    <p:extLst>
      <p:ext uri="{BB962C8B-B14F-4D97-AF65-F5344CB8AC3E}">
        <p14:creationId xmlns:p14="http://schemas.microsoft.com/office/powerpoint/2010/main" val="123353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nitsadvga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Tso’ine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dedadagohvyu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2917705"/>
            <a:ext cx="3657600" cy="2516428"/>
          </a:xfrm>
        </p:spPr>
      </p:pic>
    </p:spTree>
    <p:extLst>
      <p:ext uri="{BB962C8B-B14F-4D97-AF65-F5344CB8AC3E}">
        <p14:creationId xmlns:p14="http://schemas.microsoft.com/office/powerpoint/2010/main" val="83486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ᏍᎩᏍᏕᎳ</a:t>
            </a:r>
            <a:r>
              <a:rPr kumimoji="1" lang="en-US" altLang="zh-TW" dirty="0"/>
              <a:t>:</a:t>
            </a:r>
            <a:br>
              <a:rPr kumimoji="1" lang="en-US" altLang="zh-TW" dirty="0"/>
            </a:br>
            <a:r>
              <a:rPr kumimoji="1" lang="en-US" altLang="zh-TW" dirty="0"/>
              <a:t>Rescue Phrases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err="1"/>
              <a:t>Tsalagi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gvhdi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In Cherokee</a:t>
            </a:r>
          </a:p>
          <a:p>
            <a:r>
              <a:rPr kumimoji="1" lang="en-US" altLang="zh-TW" dirty="0" err="1"/>
              <a:t>Gedo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gad</a:t>
            </a:r>
            <a:r>
              <a:rPr kumimoji="1" lang="en-US" altLang="zh-TW" u="sng" dirty="0" err="1"/>
              <a:t>v</a:t>
            </a:r>
            <a:r>
              <a:rPr kumimoji="1" lang="en-US" altLang="zh-TW" dirty="0" err="1"/>
              <a:t>gv’i</a:t>
            </a:r>
            <a:r>
              <a:rPr kumimoji="1" lang="is-IS" altLang="zh-TW" dirty="0"/>
              <a:t>…</a:t>
            </a:r>
          </a:p>
          <a:p>
            <a:pPr lvl="1"/>
            <a:r>
              <a:rPr kumimoji="1" lang="en-US" altLang="zh-TW" dirty="0"/>
              <a:t>W</a:t>
            </a:r>
            <a:r>
              <a:rPr kumimoji="1" lang="is-IS" altLang="zh-TW" dirty="0"/>
              <a:t>hat is the meaning of... </a:t>
            </a:r>
          </a:p>
          <a:p>
            <a:r>
              <a:rPr kumimoji="1" lang="en-US" altLang="zh-TW" dirty="0"/>
              <a:t>G</a:t>
            </a:r>
            <a:r>
              <a:rPr kumimoji="1" lang="is-IS" altLang="zh-TW" dirty="0"/>
              <a:t>edo iyusdi hi’a?</a:t>
            </a:r>
          </a:p>
          <a:p>
            <a:pPr lvl="1"/>
            <a:r>
              <a:rPr kumimoji="1" lang="en-US" altLang="zh-TW" dirty="0"/>
              <a:t>W</a:t>
            </a:r>
            <a:r>
              <a:rPr kumimoji="1" lang="is-IS" altLang="zh-TW" dirty="0"/>
              <a:t>hat is this?</a:t>
            </a:r>
          </a:p>
          <a:p>
            <a:r>
              <a:rPr kumimoji="1" lang="en-US" altLang="zh-TW" dirty="0" err="1"/>
              <a:t>Gesdi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yitsigata</a:t>
            </a:r>
            <a:r>
              <a:rPr kumimoji="1" lang="en-US" altLang="zh-TW" dirty="0"/>
              <a:t>!</a:t>
            </a:r>
          </a:p>
          <a:p>
            <a:pPr lvl="1"/>
            <a:r>
              <a:rPr kumimoji="1" lang="en-US" altLang="zh-TW" dirty="0"/>
              <a:t>I don’t know!</a:t>
            </a:r>
          </a:p>
          <a:p>
            <a:r>
              <a:rPr kumimoji="1" lang="en-US" altLang="zh-TW" dirty="0" err="1"/>
              <a:t>Gesdi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yigoliga</a:t>
            </a:r>
            <a:r>
              <a:rPr kumimoji="1" lang="en-US" altLang="zh-TW" dirty="0"/>
              <a:t>!</a:t>
            </a:r>
          </a:p>
          <a:p>
            <a:pPr lvl="1"/>
            <a:r>
              <a:rPr kumimoji="1" lang="en-US" altLang="zh-TW" dirty="0"/>
              <a:t>I don’t understand!</a:t>
            </a:r>
            <a:endParaRPr kumimoji="1"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61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Greetings!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dirty="0" err="1"/>
              <a:t>Osigwotsu</a:t>
            </a:r>
            <a:r>
              <a:rPr kumimoji="1" lang="en-US" altLang="zh-TW" dirty="0"/>
              <a:t>? </a:t>
            </a:r>
            <a:r>
              <a:rPr kumimoji="1" lang="is-IS" altLang="zh-TW" dirty="0"/>
              <a:t>… “_____” ?</a:t>
            </a:r>
          </a:p>
          <a:p>
            <a:r>
              <a:rPr kumimoji="1" lang="en-US" altLang="zh-TW" dirty="0"/>
              <a:t>T</a:t>
            </a:r>
            <a:r>
              <a:rPr kumimoji="1" lang="is-IS" altLang="zh-TW"/>
              <a:t>ohigwotsu</a:t>
            </a:r>
            <a:r>
              <a:rPr kumimoji="1" lang="is-IS" altLang="zh-TW" dirty="0"/>
              <a:t>? ... “____”?</a:t>
            </a:r>
          </a:p>
          <a:p>
            <a:r>
              <a:rPr kumimoji="1" lang="en-US" altLang="zh-TW" dirty="0"/>
              <a:t>H</a:t>
            </a:r>
            <a:r>
              <a:rPr kumimoji="1" lang="is-IS" altLang="zh-TW" dirty="0"/>
              <a:t>ayol</a:t>
            </a:r>
            <a:r>
              <a:rPr kumimoji="1" lang="is-IS" altLang="zh-TW" u="sng" dirty="0"/>
              <a:t>i</a:t>
            </a:r>
            <a:r>
              <a:rPr kumimoji="1" lang="is-IS" altLang="zh-TW" dirty="0"/>
              <a:t>datsu? ... “____” ? </a:t>
            </a:r>
          </a:p>
          <a:p>
            <a:r>
              <a:rPr kumimoji="1" lang="en-US" altLang="zh-TW" dirty="0"/>
              <a:t>O</a:t>
            </a:r>
            <a:r>
              <a:rPr kumimoji="1" lang="is-IS" altLang="zh-TW" dirty="0"/>
              <a:t>sigwuke tsadan</a:t>
            </a:r>
            <a:r>
              <a:rPr kumimoji="1" lang="is-IS" altLang="zh-TW" u="sng" dirty="0"/>
              <a:t>a</a:t>
            </a:r>
            <a:r>
              <a:rPr kumimoji="1" lang="is-IS" altLang="zh-TW" dirty="0"/>
              <a:t>ti?... “____” ?</a:t>
            </a:r>
          </a:p>
          <a:p>
            <a:r>
              <a:rPr kumimoji="1" lang="en-US" altLang="zh-TW" dirty="0"/>
              <a:t>“</a:t>
            </a:r>
            <a:r>
              <a:rPr kumimoji="1" lang="en-US" altLang="zh-TW" dirty="0" err="1"/>
              <a:t>dogwu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tsadan</a:t>
            </a:r>
            <a:r>
              <a:rPr kumimoji="1" lang="en-US" altLang="zh-TW" u="sng" dirty="0" err="1"/>
              <a:t>a</a:t>
            </a:r>
            <a:r>
              <a:rPr kumimoji="1" lang="en-US" altLang="zh-TW" dirty="0" err="1"/>
              <a:t>ti</a:t>
            </a:r>
            <a:r>
              <a:rPr kumimoji="1" lang="en-US" altLang="zh-TW" dirty="0"/>
              <a:t>?” </a:t>
            </a:r>
            <a:r>
              <a:rPr kumimoji="1" lang="is-IS" altLang="zh-TW" dirty="0"/>
              <a:t>… “osda / gali’eliga / uyo agwadan</a:t>
            </a:r>
            <a:r>
              <a:rPr kumimoji="1" lang="is-IS" altLang="zh-TW" u="sng" dirty="0"/>
              <a:t>a</a:t>
            </a:r>
            <a:r>
              <a:rPr kumimoji="1" lang="is-IS" altLang="zh-TW" dirty="0"/>
              <a:t>ti...”</a:t>
            </a:r>
            <a:endParaRPr kumimoji="1"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108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TW" sz="3600" dirty="0" err="1"/>
              <a:t>Ditsadahlinohehla</a:t>
            </a:r>
            <a:r>
              <a:rPr kumimoji="1" lang="en-US" altLang="zh-TW" sz="3600" dirty="0"/>
              <a:t>!</a:t>
            </a:r>
            <a:br>
              <a:rPr kumimoji="1" lang="en-US" altLang="zh-TW" sz="3600" dirty="0"/>
            </a:br>
            <a:r>
              <a:rPr kumimoji="1" lang="en-US" altLang="zh-TW" sz="3600" dirty="0"/>
              <a:t>Pick 1 to ask &amp; answer! (5 </a:t>
            </a:r>
            <a:r>
              <a:rPr kumimoji="1" lang="en-US" altLang="zh-TW" sz="3600" dirty="0" err="1"/>
              <a:t>ᎠᏂᏴᏫ</a:t>
            </a:r>
            <a:r>
              <a:rPr kumimoji="1" lang="en-US" altLang="zh-TW" sz="3600" dirty="0"/>
              <a:t>)</a:t>
            </a:r>
            <a:endParaRPr kumimoji="1"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/>
              <a:t>“</a:t>
            </a:r>
            <a:r>
              <a:rPr kumimoji="1" lang="en-US" altLang="zh-TW" sz="2400" dirty="0" err="1"/>
              <a:t>Siyo</a:t>
            </a:r>
            <a:r>
              <a:rPr kumimoji="1" lang="en-US" altLang="zh-TW" sz="2400" dirty="0"/>
              <a:t>!”</a:t>
            </a:r>
          </a:p>
          <a:p>
            <a:r>
              <a:rPr kumimoji="1" lang="en-US" altLang="zh-TW" sz="2400" dirty="0"/>
              <a:t>“</a:t>
            </a:r>
            <a:r>
              <a:rPr kumimoji="1" lang="en-US" altLang="zh-TW" sz="2400" dirty="0" err="1"/>
              <a:t>Osigwotsu</a:t>
            </a:r>
            <a:r>
              <a:rPr kumimoji="1" lang="en-US" altLang="zh-TW" sz="2400" dirty="0"/>
              <a:t>?”</a:t>
            </a:r>
          </a:p>
          <a:p>
            <a:r>
              <a:rPr kumimoji="1" lang="en-US" altLang="zh-TW" sz="2400" dirty="0"/>
              <a:t>“</a:t>
            </a:r>
            <a:r>
              <a:rPr kumimoji="1" lang="en-US" altLang="zh-TW" sz="2400" dirty="0" err="1"/>
              <a:t>tohigwotsu</a:t>
            </a:r>
            <a:r>
              <a:rPr kumimoji="1" lang="en-US" altLang="zh-TW" sz="2400" dirty="0"/>
              <a:t>?”</a:t>
            </a:r>
          </a:p>
          <a:p>
            <a:r>
              <a:rPr kumimoji="1" lang="en-US" altLang="zh-TW" sz="2400" dirty="0"/>
              <a:t>“</a:t>
            </a:r>
            <a:r>
              <a:rPr kumimoji="1" lang="en-US" altLang="zh-TW" sz="2400" dirty="0" err="1"/>
              <a:t>tohigwuke</a:t>
            </a:r>
            <a:r>
              <a:rPr kumimoji="1" lang="en-US" altLang="zh-TW" sz="2400" dirty="0"/>
              <a:t> </a:t>
            </a:r>
            <a:r>
              <a:rPr kumimoji="1" lang="en-US" altLang="zh-TW" sz="2400" dirty="0" err="1"/>
              <a:t>tsadan</a:t>
            </a:r>
            <a:r>
              <a:rPr kumimoji="1" lang="en-US" altLang="zh-TW" sz="2400" u="sng" dirty="0" err="1"/>
              <a:t>a</a:t>
            </a:r>
            <a:r>
              <a:rPr kumimoji="1" lang="en-US" altLang="zh-TW" sz="2400" dirty="0" err="1"/>
              <a:t>ti</a:t>
            </a:r>
            <a:r>
              <a:rPr kumimoji="1" lang="en-US" altLang="zh-TW" sz="2400" dirty="0"/>
              <a:t>?”</a:t>
            </a:r>
          </a:p>
          <a:p>
            <a:r>
              <a:rPr kumimoji="1" lang="en-US" altLang="zh-TW" sz="2400" dirty="0"/>
              <a:t>“</a:t>
            </a:r>
            <a:r>
              <a:rPr kumimoji="1" lang="en-US" altLang="zh-TW" sz="2400" dirty="0" err="1"/>
              <a:t>hayol</a:t>
            </a:r>
            <a:r>
              <a:rPr kumimoji="1" lang="en-US" altLang="zh-TW" sz="2400" u="sng" dirty="0" err="1"/>
              <a:t>i</a:t>
            </a:r>
            <a:r>
              <a:rPr kumimoji="1" lang="en-US" altLang="zh-TW" sz="2400" dirty="0" err="1"/>
              <a:t>datsu</a:t>
            </a:r>
            <a:r>
              <a:rPr kumimoji="1" lang="en-US" altLang="zh-TW" sz="2400" dirty="0"/>
              <a:t>?”</a:t>
            </a:r>
            <a:endParaRPr kumimoji="1" lang="zh-TW" alt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579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Ꮧ</a:t>
            </a:r>
            <a:r>
              <a:rPr kumimoji="1" lang="en-US" altLang="zh-TW" dirty="0" err="1"/>
              <a:t>Ꮵ</a:t>
            </a:r>
            <a:r>
              <a:rPr kumimoji="1" lang="en-US" altLang="zh-TW" u="sng" dirty="0" err="1"/>
              <a:t>Ꭶ</a:t>
            </a:r>
            <a:r>
              <a:rPr kumimoji="1" lang="en-US" altLang="zh-TW" dirty="0" err="1"/>
              <a:t>ᏙᏍᏓ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TW" dirty="0" err="1"/>
              <a:t>nige</a:t>
            </a:r>
            <a:endParaRPr kumimoji="1" lang="en-US" altLang="zh-TW" dirty="0"/>
          </a:p>
          <a:p>
            <a:r>
              <a:rPr kumimoji="1" lang="en-US" altLang="zh-TW" dirty="0"/>
              <a:t>(h)</a:t>
            </a:r>
            <a:r>
              <a:rPr kumimoji="1" lang="en-US" altLang="zh-TW" dirty="0" err="1"/>
              <a:t>edoha</a:t>
            </a:r>
            <a:endParaRPr kumimoji="1" lang="en-US" altLang="zh-TW" dirty="0"/>
          </a:p>
          <a:p>
            <a:r>
              <a:rPr kumimoji="1" lang="en-US" altLang="zh-TW" dirty="0" err="1"/>
              <a:t>oginali’i</a:t>
            </a:r>
            <a:endParaRPr kumimoji="1" lang="en-US" altLang="zh-TW" dirty="0"/>
          </a:p>
          <a:p>
            <a:r>
              <a:rPr kumimoji="1" lang="en-US" altLang="zh-TW" dirty="0"/>
              <a:t>____ </a:t>
            </a:r>
            <a:r>
              <a:rPr kumimoji="1" lang="en-US" altLang="zh-TW" dirty="0" err="1"/>
              <a:t>dudo’a</a:t>
            </a:r>
            <a:endParaRPr kumimoji="1" lang="en-US" altLang="zh-TW" dirty="0"/>
          </a:p>
          <a:p>
            <a:r>
              <a:rPr kumimoji="1" lang="en-US" altLang="zh-TW" dirty="0"/>
              <a:t>____ </a:t>
            </a:r>
            <a:r>
              <a:rPr kumimoji="1" lang="en-US" altLang="zh-TW" dirty="0" err="1"/>
              <a:t>dagwado’a</a:t>
            </a:r>
            <a:endParaRPr kumimoji="1" lang="en-US" altLang="zh-TW" dirty="0"/>
          </a:p>
          <a:p>
            <a:r>
              <a:rPr kumimoji="1" lang="en-US" altLang="zh-TW" dirty="0" err="1"/>
              <a:t>digwenvsv’i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dagesi</a:t>
            </a:r>
            <a:endParaRPr kumimoji="1" lang="en-US" altLang="zh-TW" dirty="0"/>
          </a:p>
          <a:p>
            <a:r>
              <a:rPr kumimoji="1" lang="en-US" altLang="zh-TW" dirty="0" err="1"/>
              <a:t>gali’eliga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tsidenadol</a:t>
            </a:r>
            <a:r>
              <a:rPr kumimoji="1" lang="en-US" altLang="zh-TW" u="sng" dirty="0" err="1"/>
              <a:t>v</a:t>
            </a:r>
            <a:r>
              <a:rPr kumimoji="1" lang="en-US" altLang="zh-TW" dirty="0" err="1"/>
              <a:t>gi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AACB1-7ADC-41AE-AE88-8B9AE00326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https://youtu.be/u2BZif72d8g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52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digwenvsv</a:t>
            </a:r>
            <a:r>
              <a:rPr lang="en-US" dirty="0"/>
              <a:t> </a:t>
            </a:r>
            <a:r>
              <a:rPr lang="en-US" dirty="0" err="1"/>
              <a:t>dagesi</a:t>
            </a:r>
            <a:r>
              <a:rPr lang="en-US" dirty="0"/>
              <a:t>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804319"/>
            <a:ext cx="3657600" cy="27432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3147219"/>
            <a:ext cx="3657600" cy="2057400"/>
          </a:xfrm>
        </p:spPr>
      </p:pic>
    </p:spTree>
    <p:extLst>
      <p:ext uri="{BB962C8B-B14F-4D97-AF65-F5344CB8AC3E}">
        <p14:creationId xmlns:p14="http://schemas.microsoft.com/office/powerpoint/2010/main" val="121300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oginali’i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800" dirty="0" err="1"/>
              <a:t>Hi’a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oginali’i</a:t>
            </a:r>
            <a:r>
              <a:rPr kumimoji="1" lang="en-US" altLang="zh-TW" sz="2800" dirty="0"/>
              <a:t>! Jennifer </a:t>
            </a:r>
            <a:r>
              <a:rPr kumimoji="1" lang="en-US" altLang="zh-TW" sz="2800" dirty="0" err="1"/>
              <a:t>dudo’a</a:t>
            </a:r>
            <a:r>
              <a:rPr kumimoji="1" lang="en-US" altLang="zh-TW" sz="2800" dirty="0"/>
              <a:t>.</a:t>
            </a:r>
            <a:endParaRPr kumimoji="1" lang="zh-TW" alt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5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/>
              <a:t>unali’i</a:t>
            </a:r>
            <a:r>
              <a:rPr kumimoji="1" lang="en-US" altLang="zh-TW" dirty="0"/>
              <a:t> – </a:t>
            </a:r>
            <a:r>
              <a:rPr kumimoji="1" lang="en-US" altLang="zh-TW" dirty="0" err="1"/>
              <a:t>gedo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dunado’a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2898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112</TotalTime>
  <Words>332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新細明體</vt:lpstr>
      <vt:lpstr>Book Antiqua</vt:lpstr>
      <vt:lpstr>Wingdings 2</vt:lpstr>
      <vt:lpstr>Habitat</vt:lpstr>
      <vt:lpstr>ᏣᎳᎩ 101</vt:lpstr>
      <vt:lpstr>ᏍᎩᏍᏕᎳ:  Rescue Phrases!</vt:lpstr>
      <vt:lpstr>ᏍᎩᏍᏕᎳ: Rescue Phrases</vt:lpstr>
      <vt:lpstr>Greetings!</vt:lpstr>
      <vt:lpstr>Ditsadahlinohehla! Pick 1 to ask &amp; answer! (5 ᎠᏂᏴᏫ)</vt:lpstr>
      <vt:lpstr>ᏗᏥᎦᏙᏍᏓ!</vt:lpstr>
      <vt:lpstr>“digwenvsv dagesi”</vt:lpstr>
      <vt:lpstr>oginali’i</vt:lpstr>
      <vt:lpstr>unali’i – gedo iyusdi dunado’a?</vt:lpstr>
      <vt:lpstr>“osda denadolvgv’i!”</vt:lpstr>
      <vt:lpstr>Siyo! Justin dagwado’a!</vt:lpstr>
      <vt:lpstr>Gedo iyusdi dudo’a?</vt:lpstr>
      <vt:lpstr>Gedo iyusdi dagwado’a?</vt:lpstr>
      <vt:lpstr>Gedo iyusdi detsado’a?</vt:lpstr>
      <vt:lpstr>Ditsalehvga! (4x – 4 aniyvwi)</vt:lpstr>
      <vt:lpstr>Adelahohisdodi!</vt:lpstr>
      <vt:lpstr>Adelahohisdodi!</vt:lpstr>
      <vt:lpstr>Hi’a digohwelododi!</vt:lpstr>
      <vt:lpstr>Digohwelododitsu? vv...digohwelododi.</vt:lpstr>
      <vt:lpstr>Hi’a dagwalela!</vt:lpstr>
      <vt:lpstr>Dagwalelasgo? Hadi…hi’a atsadi.</vt:lpstr>
      <vt:lpstr>Gedo iyusdi hi’a? dagwalelake?</vt:lpstr>
      <vt:lpstr>Osda nitsadvga!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Ben Frey</dc:creator>
  <cp:lastModifiedBy>Ben Gorman</cp:lastModifiedBy>
  <cp:revision>18</cp:revision>
  <dcterms:created xsi:type="dcterms:W3CDTF">2016-08-29T00:30:18Z</dcterms:created>
  <dcterms:modified xsi:type="dcterms:W3CDTF">2020-06-06T20:59:17Z</dcterms:modified>
</cp:coreProperties>
</file>