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66" r:id="rId10"/>
    <p:sldId id="262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0076252A-CC1B-46A6-B24B-4538B09838C6}"/>
    <pc:docChg chg="custSel modSld">
      <pc:chgData name="Ben Gorman" userId="2624efef0af7af68" providerId="LiveId" clId="{0076252A-CC1B-46A6-B24B-4538B09838C6}" dt="2020-06-07T15:27:53.279" v="2" actId="20577"/>
      <pc:docMkLst>
        <pc:docMk/>
      </pc:docMkLst>
      <pc:sldChg chg="addSp delSp modSp delAnim">
        <pc:chgData name="Ben Gorman" userId="2624efef0af7af68" providerId="LiveId" clId="{0076252A-CC1B-46A6-B24B-4538B09838C6}" dt="2020-06-07T15:27:53.279" v="2" actId="20577"/>
        <pc:sldMkLst>
          <pc:docMk/>
          <pc:sldMk cId="1155966265" sldId="263"/>
        </pc:sldMkLst>
        <pc:spChg chg="add mod">
          <ac:chgData name="Ben Gorman" userId="2624efef0af7af68" providerId="LiveId" clId="{0076252A-CC1B-46A6-B24B-4538B09838C6}" dt="2020-06-07T15:27:53.279" v="2" actId="20577"/>
          <ac:spMkLst>
            <pc:docMk/>
            <pc:sldMk cId="1155966265" sldId="263"/>
            <ac:spMk id="3" creationId="{921D3B14-92E9-409B-A05F-177841069054}"/>
          </ac:spMkLst>
        </pc:spChg>
        <pc:picChg chg="del">
          <ac:chgData name="Ben Gorman" userId="2624efef0af7af68" providerId="LiveId" clId="{0076252A-CC1B-46A6-B24B-4538B09838C6}" dt="2020-06-07T15:24:09.927" v="0" actId="478"/>
          <ac:picMkLst>
            <pc:docMk/>
            <pc:sldMk cId="1155966265" sldId="263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Yk_GlRgwhc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Practice - Names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65763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ᎩᎶ</a:t>
            </a:r>
            <a:r>
              <a:rPr lang="en-US" dirty="0"/>
              <a:t> </a:t>
            </a:r>
            <a:r>
              <a:rPr lang="en-US" dirty="0" err="1"/>
              <a:t>ᏚᏙᎥᎢ</a:t>
            </a:r>
            <a:r>
              <a:rPr lang="en-US" dirty="0"/>
              <a:t> </a:t>
            </a:r>
            <a:r>
              <a:rPr lang="en-US" dirty="0" err="1"/>
              <a:t>ᎯᏃᎯᏎᎵ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A: “</a:t>
            </a:r>
            <a:r>
              <a:rPr lang="en-US" dirty="0" err="1"/>
              <a:t>Siyo</a:t>
            </a:r>
            <a:r>
              <a:rPr lang="en-US" dirty="0"/>
              <a:t> (John)! </a:t>
            </a:r>
            <a:r>
              <a:rPr lang="en-US" dirty="0" err="1"/>
              <a:t>Osda</a:t>
            </a:r>
            <a:r>
              <a:rPr lang="en-US" dirty="0"/>
              <a:t> </a:t>
            </a:r>
            <a:r>
              <a:rPr lang="en-US" dirty="0" err="1"/>
              <a:t>degvgowata</a:t>
            </a:r>
            <a:r>
              <a:rPr lang="en-US" dirty="0"/>
              <a:t>! </a:t>
            </a:r>
            <a:r>
              <a:rPr lang="en-US" dirty="0" err="1"/>
              <a:t>Osigwotsu</a:t>
            </a:r>
            <a:r>
              <a:rPr lang="en-US" dirty="0"/>
              <a:t>?”</a:t>
            </a:r>
          </a:p>
          <a:p>
            <a:r>
              <a:rPr lang="en-US" dirty="0"/>
              <a:t>B: “</a:t>
            </a:r>
            <a:r>
              <a:rPr lang="en-US" dirty="0" err="1"/>
              <a:t>Siyo</a:t>
            </a:r>
            <a:r>
              <a:rPr lang="en-US" dirty="0"/>
              <a:t>! </a:t>
            </a:r>
            <a:r>
              <a:rPr lang="en-US" dirty="0" err="1"/>
              <a:t>Vv</a:t>
            </a:r>
            <a:r>
              <a:rPr lang="en-US" dirty="0"/>
              <a:t>, </a:t>
            </a:r>
            <a:r>
              <a:rPr lang="en-US" dirty="0" err="1"/>
              <a:t>Osigwu</a:t>
            </a:r>
            <a:r>
              <a:rPr lang="en-US" dirty="0"/>
              <a:t> – </a:t>
            </a:r>
            <a:r>
              <a:rPr lang="en-US" dirty="0" err="1"/>
              <a:t>nihina</a:t>
            </a:r>
            <a:r>
              <a:rPr lang="en-US" dirty="0"/>
              <a:t>?”</a:t>
            </a:r>
          </a:p>
          <a:p>
            <a:r>
              <a:rPr lang="en-US" dirty="0"/>
              <a:t>A: “</a:t>
            </a:r>
            <a:r>
              <a:rPr lang="en-US" dirty="0" err="1"/>
              <a:t>vv</a:t>
            </a:r>
            <a:r>
              <a:rPr lang="en-US" dirty="0"/>
              <a:t>! Ni! Nige </a:t>
            </a:r>
            <a:r>
              <a:rPr lang="en-US" dirty="0" err="1"/>
              <a:t>edoh</a:t>
            </a:r>
            <a:r>
              <a:rPr lang="en-US" u="sng" dirty="0" err="1"/>
              <a:t>a</a:t>
            </a:r>
            <a:r>
              <a:rPr lang="en-US" dirty="0"/>
              <a:t> </a:t>
            </a:r>
            <a:r>
              <a:rPr lang="en-US" dirty="0" err="1"/>
              <a:t>oginali’i</a:t>
            </a:r>
            <a:r>
              <a:rPr lang="en-US" dirty="0"/>
              <a:t>; (Paddington) </a:t>
            </a:r>
            <a:r>
              <a:rPr lang="en-US" dirty="0" err="1"/>
              <a:t>dudo’a</a:t>
            </a:r>
            <a:r>
              <a:rPr lang="en-US" dirty="0"/>
              <a:t>!”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667983"/>
            <a:ext cx="4700588" cy="2936497"/>
          </a:xfrm>
        </p:spPr>
      </p:pic>
    </p:spTree>
    <p:extLst>
      <p:ext uri="{BB962C8B-B14F-4D97-AF65-F5344CB8AC3E}">
        <p14:creationId xmlns:p14="http://schemas.microsoft.com/office/powerpoint/2010/main" val="164185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ᎩᎶ</a:t>
            </a:r>
            <a:r>
              <a:rPr lang="en-US" dirty="0"/>
              <a:t> </a:t>
            </a:r>
            <a:r>
              <a:rPr lang="en-US" dirty="0" err="1"/>
              <a:t>ᎢᏤᎯ</a:t>
            </a:r>
            <a:r>
              <a:rPr lang="en-US" dirty="0"/>
              <a:t>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dunado’a</a:t>
            </a:r>
            <a:r>
              <a:rPr lang="en-US" dirty="0"/>
              <a:t> 2 </a:t>
            </a:r>
            <a:r>
              <a:rPr lang="en-US" dirty="0" err="1"/>
              <a:t>anigeya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A) </a:t>
            </a:r>
            <a:r>
              <a:rPr lang="en-US" dirty="0" err="1"/>
              <a:t>meli</a:t>
            </a:r>
            <a:r>
              <a:rPr lang="en-US" dirty="0"/>
              <a:t> &amp; </a:t>
            </a:r>
            <a:r>
              <a:rPr lang="en-US" dirty="0" err="1"/>
              <a:t>nelasi</a:t>
            </a:r>
            <a:r>
              <a:rPr lang="en-US" dirty="0"/>
              <a:t>   B) </a:t>
            </a:r>
            <a:r>
              <a:rPr lang="en-US" dirty="0" err="1"/>
              <a:t>gitli</a:t>
            </a:r>
            <a:r>
              <a:rPr lang="en-US" dirty="0"/>
              <a:t> &amp; </a:t>
            </a:r>
            <a:r>
              <a:rPr lang="en-US" dirty="0" err="1"/>
              <a:t>seli</a:t>
            </a:r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err="1"/>
              <a:t>seli</a:t>
            </a:r>
            <a:r>
              <a:rPr lang="en-US" dirty="0"/>
              <a:t> &amp; </a:t>
            </a:r>
            <a:r>
              <a:rPr lang="en-US" dirty="0" err="1"/>
              <a:t>gwedi</a:t>
            </a:r>
            <a:r>
              <a:rPr lang="en-US" dirty="0"/>
              <a:t>   D) </a:t>
            </a:r>
            <a:r>
              <a:rPr lang="en-US" dirty="0" err="1"/>
              <a:t>nuna</a:t>
            </a:r>
            <a:r>
              <a:rPr lang="en-US" dirty="0"/>
              <a:t> &amp; </a:t>
            </a:r>
            <a:r>
              <a:rPr lang="en-US" dirty="0" err="1"/>
              <a:t>geya</a:t>
            </a:r>
            <a:endParaRPr lang="en-US" dirty="0"/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</a:t>
            </a:r>
            <a:r>
              <a:rPr lang="en-US" dirty="0" err="1"/>
              <a:t>unali’i</a:t>
            </a:r>
            <a:r>
              <a:rPr lang="en-US" dirty="0"/>
              <a:t> </a:t>
            </a:r>
            <a:r>
              <a:rPr lang="en-US" dirty="0" err="1"/>
              <a:t>Meli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A) </a:t>
            </a:r>
            <a:r>
              <a:rPr lang="en-US" dirty="0" err="1"/>
              <a:t>gwagwa</a:t>
            </a:r>
            <a:r>
              <a:rPr lang="en-US" dirty="0"/>
              <a:t>  B) </a:t>
            </a:r>
            <a:r>
              <a:rPr lang="en-US" dirty="0" err="1"/>
              <a:t>sdiwi</a:t>
            </a:r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err="1"/>
              <a:t>gitli</a:t>
            </a:r>
            <a:r>
              <a:rPr lang="en-US" dirty="0"/>
              <a:t>       D) </a:t>
            </a:r>
            <a:r>
              <a:rPr lang="en-US" dirty="0" err="1"/>
              <a:t>madu</a:t>
            </a:r>
            <a:endParaRPr lang="en-US" dirty="0"/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dvyesi</a:t>
            </a:r>
            <a:r>
              <a:rPr lang="en-US" dirty="0"/>
              <a:t> </a:t>
            </a:r>
            <a:r>
              <a:rPr lang="en-US" dirty="0" err="1"/>
              <a:t>Meli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A) </a:t>
            </a:r>
            <a:r>
              <a:rPr lang="en-US" dirty="0" err="1"/>
              <a:t>tsunadelokwasdi</a:t>
            </a:r>
            <a:r>
              <a:rPr lang="en-US" dirty="0"/>
              <a:t>  B) </a:t>
            </a:r>
            <a:r>
              <a:rPr lang="en-US" dirty="0" err="1"/>
              <a:t>nvdo</a:t>
            </a:r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err="1"/>
              <a:t>didananv</a:t>
            </a:r>
            <a:r>
              <a:rPr lang="en-US" dirty="0"/>
              <a:t>          D) </a:t>
            </a:r>
            <a:r>
              <a:rPr lang="en-US"/>
              <a:t>tsuwenvsv’i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D3B14-92E9-409B-A05F-1778410690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https://youtu.be/IYk_GlRgwhc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96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Dunado’v’i</a:t>
            </a:r>
            <a:r>
              <a:rPr lang="en-US" dirty="0"/>
              <a:t> </a:t>
            </a:r>
            <a:r>
              <a:rPr lang="en-US" dirty="0" err="1"/>
              <a:t>itsasdeliyvna</a:t>
            </a:r>
            <a:r>
              <a:rPr lang="en-US" dirty="0"/>
              <a:t>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aniyvwi</a:t>
            </a:r>
            <a:endParaRPr lang="en-US" dirty="0"/>
          </a:p>
          <a:p>
            <a:r>
              <a:rPr lang="en-US" dirty="0" err="1"/>
              <a:t>Usoyi</a:t>
            </a:r>
            <a:r>
              <a:rPr lang="en-US" dirty="0"/>
              <a:t> </a:t>
            </a:r>
            <a:r>
              <a:rPr lang="en-US" dirty="0" err="1"/>
              <a:t>atlinohedi</a:t>
            </a:r>
            <a:r>
              <a:rPr lang="en-US" dirty="0"/>
              <a:t> </a:t>
            </a:r>
            <a:r>
              <a:rPr lang="en-US" dirty="0" err="1"/>
              <a:t>itsadvga</a:t>
            </a:r>
            <a:r>
              <a:rPr lang="en-US" dirty="0"/>
              <a:t> – </a:t>
            </a:r>
          </a:p>
          <a:p>
            <a:r>
              <a:rPr lang="en-US" dirty="0"/>
              <a:t>1 </a:t>
            </a:r>
            <a:r>
              <a:rPr lang="en-US" dirty="0" err="1"/>
              <a:t>yvwi</a:t>
            </a:r>
            <a:r>
              <a:rPr lang="en-US" dirty="0"/>
              <a:t> “</a:t>
            </a:r>
            <a:r>
              <a:rPr lang="en-US" dirty="0" err="1"/>
              <a:t>meli</a:t>
            </a:r>
            <a:r>
              <a:rPr lang="en-US" dirty="0"/>
              <a:t>”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advnehesdi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yvwi</a:t>
            </a:r>
            <a:r>
              <a:rPr lang="en-US" dirty="0"/>
              <a:t> “</a:t>
            </a:r>
            <a:r>
              <a:rPr lang="en-US" dirty="0" err="1"/>
              <a:t>nelasi</a:t>
            </a:r>
            <a:r>
              <a:rPr lang="en-US" dirty="0"/>
              <a:t>”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advnehesdi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yvwi</a:t>
            </a:r>
            <a:r>
              <a:rPr lang="en-US" dirty="0"/>
              <a:t> “</a:t>
            </a:r>
            <a:r>
              <a:rPr lang="en-US" dirty="0" err="1"/>
              <a:t>gitli</a:t>
            </a:r>
            <a:r>
              <a:rPr lang="en-US" dirty="0"/>
              <a:t>”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advnehesdi</a:t>
            </a:r>
            <a:endParaRPr lang="en-US" dirty="0"/>
          </a:p>
          <a:p>
            <a:pPr lvl="1"/>
            <a:r>
              <a:rPr lang="en-US" dirty="0" err="1"/>
              <a:t>Vsgi</a:t>
            </a:r>
            <a:r>
              <a:rPr lang="en-US" dirty="0"/>
              <a:t> 3 </a:t>
            </a:r>
            <a:r>
              <a:rPr lang="en-US" dirty="0" err="1"/>
              <a:t>iyuwakti</a:t>
            </a:r>
            <a:r>
              <a:rPr lang="en-US" dirty="0"/>
              <a:t> </a:t>
            </a:r>
            <a:r>
              <a:rPr lang="en-US" dirty="0" err="1"/>
              <a:t>itsadvga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94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Tsunkilosdi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Dedadagohvyu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364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ᏗᏣᏓᏟᏃᎮᏝ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Ditsadahlinohehla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5x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ᏗᏣᏓᏟᏃᎮᏝ</a:t>
            </a:r>
            <a:r>
              <a:rPr lang="en-US" dirty="0"/>
              <a:t>! (“</a:t>
            </a:r>
            <a:r>
              <a:rPr lang="en-US" dirty="0" err="1"/>
              <a:t>Siyo</a:t>
            </a:r>
            <a:r>
              <a:rPr lang="is-IS" dirty="0"/>
              <a:t>…</a:t>
            </a:r>
            <a:r>
              <a:rPr lang="en-US" dirty="0"/>
              <a:t>!)</a:t>
            </a:r>
          </a:p>
          <a:p>
            <a:r>
              <a:rPr lang="en-US" dirty="0"/>
              <a:t> 1 </a:t>
            </a:r>
            <a:r>
              <a:rPr lang="en-US" dirty="0" err="1"/>
              <a:t>ᏗᏥᏑᏰ</a:t>
            </a:r>
            <a:r>
              <a:rPr lang="is-IS" dirty="0"/>
              <a:t>…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osigwotsu</a:t>
            </a:r>
            <a:r>
              <a:rPr lang="en-US" dirty="0"/>
              <a:t>, </a:t>
            </a:r>
            <a:r>
              <a:rPr lang="en-US" dirty="0" err="1"/>
              <a:t>hayol</a:t>
            </a:r>
            <a:r>
              <a:rPr lang="en-US" u="sng" dirty="0" err="1"/>
              <a:t>i</a:t>
            </a:r>
            <a:r>
              <a:rPr lang="en-US" dirty="0" err="1"/>
              <a:t>datsu</a:t>
            </a:r>
            <a:r>
              <a:rPr lang="en-US" dirty="0"/>
              <a:t>, </a:t>
            </a:r>
            <a:r>
              <a:rPr lang="en-US" dirty="0" err="1"/>
              <a:t>tohigwotsu</a:t>
            </a:r>
            <a:r>
              <a:rPr lang="en-US" dirty="0"/>
              <a:t>, </a:t>
            </a:r>
            <a:r>
              <a:rPr lang="en-US" dirty="0" err="1"/>
              <a:t>osigwuke</a:t>
            </a:r>
            <a:r>
              <a:rPr lang="en-US" dirty="0"/>
              <a:t> </a:t>
            </a:r>
            <a:r>
              <a:rPr lang="en-US" dirty="0" err="1"/>
              <a:t>tsadan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)</a:t>
            </a:r>
          </a:p>
          <a:p>
            <a:r>
              <a:rPr lang="en-US" dirty="0" err="1"/>
              <a:t>ᏕᏣᏙᎠ</a:t>
            </a:r>
            <a:r>
              <a:rPr lang="en-US" dirty="0"/>
              <a:t> </a:t>
            </a:r>
            <a:r>
              <a:rPr lang="en-US" dirty="0" err="1"/>
              <a:t>ᎢᏣᏓᏃᎯᏎᎵ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(_____ </a:t>
            </a:r>
            <a:r>
              <a:rPr lang="en-US" dirty="0" err="1"/>
              <a:t>dagwado’a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detsado’a</a:t>
            </a:r>
            <a:r>
              <a:rPr lang="en-US" dirty="0"/>
              <a:t>)</a:t>
            </a:r>
          </a:p>
          <a:p>
            <a:r>
              <a:rPr lang="en-US" dirty="0" err="1"/>
              <a:t>ᎣᏍᏓ</a:t>
            </a:r>
            <a:r>
              <a:rPr lang="en-US" dirty="0"/>
              <a:t> </a:t>
            </a:r>
            <a:r>
              <a:rPr lang="en-US" dirty="0" err="1"/>
              <a:t>ᏕᎬᎪᏩᏔ</a:t>
            </a:r>
            <a:r>
              <a:rPr lang="en-US" dirty="0"/>
              <a:t>!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osda</a:t>
            </a:r>
            <a:r>
              <a:rPr lang="en-US" dirty="0"/>
              <a:t> </a:t>
            </a:r>
            <a:r>
              <a:rPr lang="en-US" dirty="0" err="1"/>
              <a:t>degvgowata</a:t>
            </a:r>
            <a:r>
              <a:rPr lang="en-US" dirty="0"/>
              <a:t>!)</a:t>
            </a:r>
          </a:p>
          <a:p>
            <a:r>
              <a:rPr lang="en-US" dirty="0" err="1"/>
              <a:t>ᏕᎾᏓᎪᎲᏳ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9654" y="2510056"/>
            <a:ext cx="6646863" cy="3252950"/>
          </a:xfrm>
        </p:spPr>
      </p:pic>
    </p:spTree>
    <p:extLst>
      <p:ext uri="{BB962C8B-B14F-4D97-AF65-F5344CB8AC3E}">
        <p14:creationId xmlns:p14="http://schemas.microsoft.com/office/powerpoint/2010/main" val="176057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detsado’a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kilo </a:t>
            </a:r>
            <a:r>
              <a:rPr lang="en-US" dirty="0" err="1"/>
              <a:t>nudale</a:t>
            </a:r>
            <a:r>
              <a:rPr lang="en-US" dirty="0"/>
              <a:t> </a:t>
            </a:r>
            <a:r>
              <a:rPr lang="en-US" dirty="0" err="1"/>
              <a:t>hitadvhvga</a:t>
            </a:r>
            <a:r>
              <a:rPr lang="en-US" dirty="0"/>
              <a:t> – </a:t>
            </a:r>
            <a:r>
              <a:rPr lang="en-US" dirty="0" err="1"/>
              <a:t>al</a:t>
            </a:r>
            <a:r>
              <a:rPr lang="en-US" u="sng" dirty="0" err="1"/>
              <a:t>a</a:t>
            </a:r>
            <a:r>
              <a:rPr lang="en-US" dirty="0" err="1"/>
              <a:t>sgal</a:t>
            </a:r>
            <a:r>
              <a:rPr lang="en-US" u="sng" dirty="0" err="1"/>
              <a:t>a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gvhdi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085" y="2336800"/>
            <a:ext cx="4339805" cy="3598863"/>
          </a:xfrm>
        </p:spPr>
      </p:pic>
    </p:spTree>
    <p:extLst>
      <p:ext uri="{BB962C8B-B14F-4D97-AF65-F5344CB8AC3E}">
        <p14:creationId xmlns:p14="http://schemas.microsoft.com/office/powerpoint/2010/main" val="199486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82" y="2336800"/>
            <a:ext cx="1918924" cy="35988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Roger Rabbit?</a:t>
            </a:r>
          </a:p>
          <a:p>
            <a:r>
              <a:rPr lang="en-US" dirty="0"/>
              <a:t>Babe?</a:t>
            </a:r>
          </a:p>
          <a:p>
            <a:r>
              <a:rPr lang="en-US" dirty="0"/>
              <a:t>Porky Pig?</a:t>
            </a:r>
          </a:p>
        </p:txBody>
      </p:sp>
    </p:spTree>
    <p:extLst>
      <p:ext uri="{BB962C8B-B14F-4D97-AF65-F5344CB8AC3E}">
        <p14:creationId xmlns:p14="http://schemas.microsoft.com/office/powerpoint/2010/main" val="196684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58" y="2336800"/>
            <a:ext cx="2339260" cy="3598863"/>
          </a:xfrm>
        </p:spPr>
      </p:pic>
    </p:spTree>
    <p:extLst>
      <p:ext uri="{BB962C8B-B14F-4D97-AF65-F5344CB8AC3E}">
        <p14:creationId xmlns:p14="http://schemas.microsoft.com/office/powerpoint/2010/main" val="89094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11" y="2336800"/>
            <a:ext cx="2042354" cy="3598863"/>
          </a:xfrm>
        </p:spPr>
      </p:pic>
    </p:spTree>
    <p:extLst>
      <p:ext uri="{BB962C8B-B14F-4D97-AF65-F5344CB8AC3E}">
        <p14:creationId xmlns:p14="http://schemas.microsoft.com/office/powerpoint/2010/main" val="39441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Hi’ahno</a:t>
            </a:r>
            <a:r>
              <a:rPr lang="is-IS" dirty="0"/>
              <a:t>… porky pigisg?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58" y="2336800"/>
            <a:ext cx="2339260" cy="3598863"/>
          </a:xfrm>
        </p:spPr>
      </p:pic>
    </p:spTree>
    <p:extLst>
      <p:ext uri="{BB962C8B-B14F-4D97-AF65-F5344CB8AC3E}">
        <p14:creationId xmlns:p14="http://schemas.microsoft.com/office/powerpoint/2010/main" val="11703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Ni! Mickey Mouse-</a:t>
            </a:r>
            <a:r>
              <a:rPr lang="en-US" dirty="0" err="1"/>
              <a:t>itsu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26" y="2336800"/>
            <a:ext cx="1918924" cy="3598863"/>
          </a:xfrm>
        </p:spPr>
      </p:pic>
    </p:spTree>
    <p:extLst>
      <p:ext uri="{BB962C8B-B14F-4D97-AF65-F5344CB8AC3E}">
        <p14:creationId xmlns:p14="http://schemas.microsoft.com/office/powerpoint/2010/main" val="110133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ᎧᎩ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Guess who your partner has! </a:t>
            </a:r>
          </a:p>
          <a:p>
            <a:pPr lvl="1"/>
            <a:r>
              <a:rPr lang="en-US" dirty="0"/>
              <a:t>Bugs, Porky, Daffy, Sam, </a:t>
            </a:r>
            <a:r>
              <a:rPr lang="en-US" dirty="0" err="1"/>
              <a:t>Taz</a:t>
            </a:r>
            <a:r>
              <a:rPr lang="en-US" dirty="0"/>
              <a:t>, </a:t>
            </a:r>
            <a:r>
              <a:rPr lang="en-US" dirty="0" err="1"/>
              <a:t>Tweety</a:t>
            </a:r>
            <a:r>
              <a:rPr lang="en-US" dirty="0"/>
              <a:t>, Sylvester, Roadrunner, Elmer </a:t>
            </a:r>
            <a:r>
              <a:rPr lang="en-US" dirty="0" err="1"/>
              <a:t>Fudd</a:t>
            </a:r>
            <a:r>
              <a:rPr lang="en-US" dirty="0"/>
              <a:t>?</a:t>
            </a:r>
          </a:p>
          <a:p>
            <a:r>
              <a:rPr lang="en-US" dirty="0"/>
              <a:t>-</a:t>
            </a:r>
            <a:r>
              <a:rPr lang="en-US" dirty="0" err="1"/>
              <a:t>tsu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ke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sg</a:t>
            </a:r>
            <a:r>
              <a:rPr lang="en-US" u="sng" dirty="0" err="1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233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245</TotalTime>
  <Words>284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ᏣᎳᎩ 101</vt:lpstr>
      <vt:lpstr>ᏗᏣᏓᏟᏃᎮᏝ! Ditsadahlinohehla!</vt:lpstr>
      <vt:lpstr>Gedo iyusdi detsado’a? kilo nudale hitadvhvga – alasgaladi gvhdi</vt:lpstr>
      <vt:lpstr>Gedo iyusdi dudo’a?</vt:lpstr>
      <vt:lpstr>Gedo iyusdi dudo’a?</vt:lpstr>
      <vt:lpstr>Gedo iyusdi dudo’a?</vt:lpstr>
      <vt:lpstr>Hi’ahno… porky pigisg?</vt:lpstr>
      <vt:lpstr>Ni! Mickey Mouse-itsu?</vt:lpstr>
      <vt:lpstr>ᎧᎩ ᎢᏳᏍᏗ?</vt:lpstr>
      <vt:lpstr>ᎩᎶ ᏚᏙᎥᎢ ᎯᏃᎯᏎᎵ…</vt:lpstr>
      <vt:lpstr>“ᎩᎶ ᎢᏤᎯ”</vt:lpstr>
      <vt:lpstr>Dunado’v’i itsasdeliyvna!</vt:lpstr>
      <vt:lpstr>Tsunkilosdi…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16</cp:revision>
  <dcterms:created xsi:type="dcterms:W3CDTF">2016-08-30T19:34:05Z</dcterms:created>
  <dcterms:modified xsi:type="dcterms:W3CDTF">2020-06-07T15:27:59Z</dcterms:modified>
</cp:coreProperties>
</file>