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6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3"/>
    <p:restoredTop sz="94223"/>
  </p:normalViewPr>
  <p:slideViewPr>
    <p:cSldViewPr snapToGrid="0" snapToObjects="1">
      <p:cViewPr varScale="1">
        <p:scale>
          <a:sx n="81" d="100"/>
          <a:sy n="81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83A71A79-03BF-4A63-A064-CB9EDCEF1772}"/>
    <pc:docChg chg="modSld">
      <pc:chgData name="Ben Gorman" userId="2624efef0af7af68" providerId="LiveId" clId="{83A71A79-03BF-4A63-A064-CB9EDCEF1772}" dt="2020-06-06T21:16:24.849" v="76" actId="1076"/>
      <pc:docMkLst>
        <pc:docMk/>
      </pc:docMkLst>
      <pc:sldChg chg="modSp">
        <pc:chgData name="Ben Gorman" userId="2624efef0af7af68" providerId="LiveId" clId="{83A71A79-03BF-4A63-A064-CB9EDCEF1772}" dt="2020-06-06T21:09:16.322" v="21" actId="14100"/>
        <pc:sldMkLst>
          <pc:docMk/>
          <pc:sldMk cId="1369018798" sldId="260"/>
        </pc:sldMkLst>
        <pc:picChg chg="mod modCrop">
          <ac:chgData name="Ben Gorman" userId="2624efef0af7af68" providerId="LiveId" clId="{83A71A79-03BF-4A63-A064-CB9EDCEF1772}" dt="2020-06-06T21:09:16.322" v="21" actId="14100"/>
          <ac:picMkLst>
            <pc:docMk/>
            <pc:sldMk cId="1369018798" sldId="260"/>
            <ac:picMk id="10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0:00.079" v="22" actId="732"/>
        <pc:sldMkLst>
          <pc:docMk/>
          <pc:sldMk cId="95926279" sldId="261"/>
        </pc:sldMkLst>
        <pc:picChg chg="mod modCrop">
          <ac:chgData name="Ben Gorman" userId="2624efef0af7af68" providerId="LiveId" clId="{83A71A79-03BF-4A63-A064-CB9EDCEF1772}" dt="2020-06-06T21:10:00.079" v="22" actId="732"/>
          <ac:picMkLst>
            <pc:docMk/>
            <pc:sldMk cId="95926279" sldId="261"/>
            <ac:picMk id="10" creationId="{00000000-0000-0000-0000-000000000000}"/>
          </ac:picMkLst>
        </pc:picChg>
        <pc:picChg chg="mod modCrop">
          <ac:chgData name="Ben Gorman" userId="2624efef0af7af68" providerId="LiveId" clId="{83A71A79-03BF-4A63-A064-CB9EDCEF1772}" dt="2020-06-06T21:06:56.782" v="17" actId="14100"/>
          <ac:picMkLst>
            <pc:docMk/>
            <pc:sldMk cId="95926279" sldId="261"/>
            <ac:picMk id="11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6:24.849" v="76" actId="1076"/>
        <pc:sldMkLst>
          <pc:docMk/>
          <pc:sldMk cId="58722220" sldId="262"/>
        </pc:sldMkLst>
        <pc:picChg chg="mod modCrop">
          <ac:chgData name="Ben Gorman" userId="2624efef0af7af68" providerId="LiveId" clId="{83A71A79-03BF-4A63-A064-CB9EDCEF1772}" dt="2020-06-06T21:16:24.849" v="76" actId="1076"/>
          <ac:picMkLst>
            <pc:docMk/>
            <pc:sldMk cId="58722220" sldId="262"/>
            <ac:picMk id="7" creationId="{00000000-0000-0000-0000-000000000000}"/>
          </ac:picMkLst>
        </pc:picChg>
        <pc:picChg chg="mod modCrop">
          <ac:chgData name="Ben Gorman" userId="2624efef0af7af68" providerId="LiveId" clId="{83A71A79-03BF-4A63-A064-CB9EDCEF1772}" dt="2020-06-06T21:06:17.226" v="12" actId="14100"/>
          <ac:picMkLst>
            <pc:docMk/>
            <pc:sldMk cId="58722220" sldId="262"/>
            <ac:picMk id="8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5:28.584" v="65" actId="14100"/>
        <pc:sldMkLst>
          <pc:docMk/>
          <pc:sldMk cId="559890626" sldId="263"/>
        </pc:sldMkLst>
        <pc:picChg chg="mod modCrop">
          <ac:chgData name="Ben Gorman" userId="2624efef0af7af68" providerId="LiveId" clId="{83A71A79-03BF-4A63-A064-CB9EDCEF1772}" dt="2020-06-06T21:15:28.584" v="65" actId="14100"/>
          <ac:picMkLst>
            <pc:docMk/>
            <pc:sldMk cId="559890626" sldId="263"/>
            <ac:picMk id="10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1:57.229" v="45" actId="14100"/>
        <pc:sldMkLst>
          <pc:docMk/>
          <pc:sldMk cId="1935666114" sldId="264"/>
        </pc:sldMkLst>
        <pc:picChg chg="mod modCrop">
          <ac:chgData name="Ben Gorman" userId="2624efef0af7af68" providerId="LiveId" clId="{83A71A79-03BF-4A63-A064-CB9EDCEF1772}" dt="2020-06-06T21:11:57.229" v="45" actId="14100"/>
          <ac:picMkLst>
            <pc:docMk/>
            <pc:sldMk cId="1935666114" sldId="264"/>
            <ac:picMk id="16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2:24.575" v="51" actId="1076"/>
        <pc:sldMkLst>
          <pc:docMk/>
          <pc:sldMk cId="1700864021" sldId="265"/>
        </pc:sldMkLst>
        <pc:picChg chg="mod modCrop">
          <ac:chgData name="Ben Gorman" userId="2624efef0af7af68" providerId="LiveId" clId="{83A71A79-03BF-4A63-A064-CB9EDCEF1772}" dt="2020-06-06T21:12:24.575" v="51" actId="1076"/>
          <ac:picMkLst>
            <pc:docMk/>
            <pc:sldMk cId="1700864021" sldId="265"/>
            <ac:picMk id="8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5:47.622" v="69" actId="14100"/>
        <pc:sldMkLst>
          <pc:docMk/>
          <pc:sldMk cId="929820186" sldId="266"/>
        </pc:sldMkLst>
        <pc:picChg chg="mod modCrop">
          <ac:chgData name="Ben Gorman" userId="2624efef0af7af68" providerId="LiveId" clId="{83A71A79-03BF-4A63-A064-CB9EDCEF1772}" dt="2020-06-06T21:13:01.269" v="55" actId="14100"/>
          <ac:picMkLst>
            <pc:docMk/>
            <pc:sldMk cId="929820186" sldId="266"/>
            <ac:picMk id="10" creationId="{00000000-0000-0000-0000-000000000000}"/>
          </ac:picMkLst>
        </pc:picChg>
        <pc:picChg chg="mod modCrop">
          <ac:chgData name="Ben Gorman" userId="2624efef0af7af68" providerId="LiveId" clId="{83A71A79-03BF-4A63-A064-CB9EDCEF1772}" dt="2020-06-06T21:15:47.622" v="69" actId="14100"/>
          <ac:picMkLst>
            <pc:docMk/>
            <pc:sldMk cId="929820186" sldId="266"/>
            <ac:picMk id="11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0:49.300" v="29" actId="1076"/>
        <pc:sldMkLst>
          <pc:docMk/>
          <pc:sldMk cId="411923315" sldId="267"/>
        </pc:sldMkLst>
        <pc:picChg chg="mod modCrop">
          <ac:chgData name="Ben Gorman" userId="2624efef0af7af68" providerId="LiveId" clId="{83A71A79-03BF-4A63-A064-CB9EDCEF1772}" dt="2020-06-06T21:10:27.591" v="24" actId="14100"/>
          <ac:picMkLst>
            <pc:docMk/>
            <pc:sldMk cId="411923315" sldId="267"/>
            <ac:picMk id="7" creationId="{00000000-0000-0000-0000-000000000000}"/>
          </ac:picMkLst>
        </pc:picChg>
        <pc:picChg chg="mod modCrop">
          <ac:chgData name="Ben Gorman" userId="2624efef0af7af68" providerId="LiveId" clId="{83A71A79-03BF-4A63-A064-CB9EDCEF1772}" dt="2020-06-06T21:10:49.300" v="29" actId="1076"/>
          <ac:picMkLst>
            <pc:docMk/>
            <pc:sldMk cId="411923315" sldId="267"/>
            <ac:picMk id="8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1:32.422" v="39" actId="1076"/>
        <pc:sldMkLst>
          <pc:docMk/>
          <pc:sldMk cId="636460069" sldId="268"/>
        </pc:sldMkLst>
        <pc:picChg chg="mod modCrop">
          <ac:chgData name="Ben Gorman" userId="2624efef0af7af68" providerId="LiveId" clId="{83A71A79-03BF-4A63-A064-CB9EDCEF1772}" dt="2020-06-06T21:11:32.422" v="39" actId="1076"/>
          <ac:picMkLst>
            <pc:docMk/>
            <pc:sldMk cId="636460069" sldId="268"/>
            <ac:picMk id="10" creationId="{00000000-0000-0000-0000-000000000000}"/>
          </ac:picMkLst>
        </pc:picChg>
        <pc:picChg chg="mod modCrop">
          <ac:chgData name="Ben Gorman" userId="2624efef0af7af68" providerId="LiveId" clId="{83A71A79-03BF-4A63-A064-CB9EDCEF1772}" dt="2020-06-06T21:11:15.358" v="34" actId="14100"/>
          <ac:picMkLst>
            <pc:docMk/>
            <pc:sldMk cId="636460069" sldId="268"/>
            <ac:picMk id="11" creationId="{00000000-0000-0000-0000-000000000000}"/>
          </ac:picMkLst>
        </pc:picChg>
      </pc:sldChg>
      <pc:sldChg chg="modSp">
        <pc:chgData name="Ben Gorman" userId="2624efef0af7af68" providerId="LiveId" clId="{83A71A79-03BF-4A63-A064-CB9EDCEF1772}" dt="2020-06-06T21:13:21.995" v="59" actId="14100"/>
        <pc:sldMkLst>
          <pc:docMk/>
          <pc:sldMk cId="1934665845" sldId="269"/>
        </pc:sldMkLst>
        <pc:picChg chg="mod modCrop">
          <ac:chgData name="Ben Gorman" userId="2624efef0af7af68" providerId="LiveId" clId="{83A71A79-03BF-4A63-A064-CB9EDCEF1772}" dt="2020-06-06T21:13:21.995" v="59" actId="14100"/>
          <ac:picMkLst>
            <pc:docMk/>
            <pc:sldMk cId="1934665845" sldId="269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5240-249C-4E4C-A70A-9F577AC2F3C7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C70A-0B9F-4F51-B493-A5B4F34A6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8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1C70A-0B9F-4F51-B493-A5B4F34A64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9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104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018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62119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466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547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7716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7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7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5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4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Names Practice &amp; “Where do you live?”</a:t>
            </a:r>
          </a:p>
        </p:txBody>
      </p:sp>
    </p:spTree>
    <p:extLst>
      <p:ext uri="{BB962C8B-B14F-4D97-AF65-F5344CB8AC3E}">
        <p14:creationId xmlns:p14="http://schemas.microsoft.com/office/powerpoint/2010/main" val="60621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Adanelv</a:t>
            </a:r>
            <a:r>
              <a:rPr lang="en-US" dirty="0"/>
              <a:t>? Ale </a:t>
            </a:r>
            <a:r>
              <a:rPr lang="en-US" dirty="0" err="1"/>
              <a:t>kal</a:t>
            </a:r>
            <a:r>
              <a:rPr lang="en-US" u="sng" dirty="0" err="1"/>
              <a:t>i</a:t>
            </a:r>
            <a:r>
              <a:rPr lang="en-US" dirty="0" err="1"/>
              <a:t>tsode</a:t>
            </a:r>
            <a:r>
              <a:rPr lang="en-US" dirty="0"/>
              <a:t>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adanelv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322" y="3030538"/>
            <a:ext cx="2178843" cy="2905125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adanelv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154" y="3028949"/>
            <a:ext cx="4112834" cy="2906714"/>
          </a:xfrm>
        </p:spPr>
      </p:pic>
    </p:spTree>
    <p:extLst>
      <p:ext uri="{BB962C8B-B14F-4D97-AF65-F5344CB8AC3E}">
        <p14:creationId xmlns:p14="http://schemas.microsoft.com/office/powerpoint/2010/main" val="1935666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Adanelv</a:t>
            </a:r>
            <a:r>
              <a:rPr lang="en-US" dirty="0"/>
              <a:t>? Ale </a:t>
            </a:r>
            <a:r>
              <a:rPr lang="en-US" dirty="0" err="1"/>
              <a:t>kal</a:t>
            </a:r>
            <a:r>
              <a:rPr lang="en-US" u="sng" dirty="0" err="1"/>
              <a:t>i</a:t>
            </a:r>
            <a:r>
              <a:rPr lang="en-US" dirty="0" err="1"/>
              <a:t>tsode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kal</a:t>
            </a:r>
            <a:r>
              <a:rPr lang="en-US" u="sng" dirty="0" err="1"/>
              <a:t>i</a:t>
            </a:r>
            <a:r>
              <a:rPr lang="en-US" dirty="0" err="1"/>
              <a:t>tsode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50" y="3142047"/>
            <a:ext cx="4627729" cy="26821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kal</a:t>
            </a:r>
            <a:r>
              <a:rPr lang="en-US" u="sng" dirty="0" err="1"/>
              <a:t>i</a:t>
            </a:r>
            <a:r>
              <a:rPr lang="en-US" dirty="0" err="1"/>
              <a:t>tsode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2" y="3030538"/>
            <a:ext cx="3903204" cy="2905125"/>
          </a:xfrm>
        </p:spPr>
      </p:pic>
    </p:spTree>
    <p:extLst>
      <p:ext uri="{BB962C8B-B14F-4D97-AF65-F5344CB8AC3E}">
        <p14:creationId xmlns:p14="http://schemas.microsoft.com/office/powerpoint/2010/main" val="1700864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Adanelv</a:t>
            </a:r>
            <a:r>
              <a:rPr lang="en-US" dirty="0"/>
              <a:t>? Ale </a:t>
            </a:r>
            <a:r>
              <a:rPr lang="en-US" dirty="0" err="1"/>
              <a:t>kal</a:t>
            </a:r>
            <a:r>
              <a:rPr lang="en-US" u="sng" dirty="0" err="1"/>
              <a:t>i</a:t>
            </a:r>
            <a:r>
              <a:rPr lang="en-US" dirty="0" err="1"/>
              <a:t>tsode</a:t>
            </a:r>
            <a:r>
              <a:rPr lang="en-US" dirty="0"/>
              <a:t>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300" y="2486723"/>
            <a:ext cx="2858000" cy="344894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3727" y="2486722"/>
            <a:ext cx="4632953" cy="3448939"/>
          </a:xfrm>
        </p:spPr>
      </p:pic>
    </p:spTree>
    <p:extLst>
      <p:ext uri="{BB962C8B-B14F-4D97-AF65-F5344CB8AC3E}">
        <p14:creationId xmlns:p14="http://schemas.microsoft.com/office/powerpoint/2010/main" val="92982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ᎢᏣᏓᏔᏛᎲᎦ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Itsadatadvhvga</a:t>
            </a:r>
            <a:r>
              <a:rPr lang="en-US" dirty="0"/>
              <a:t>!		5x </a:t>
            </a:r>
            <a:r>
              <a:rPr lang="en-US" dirty="0" err="1"/>
              <a:t>aniyvwi</a:t>
            </a:r>
            <a:r>
              <a:rPr lang="en-US" dirty="0"/>
              <a:t>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A: 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?”</a:t>
            </a:r>
          </a:p>
          <a:p>
            <a:r>
              <a:rPr lang="en-US" dirty="0"/>
              <a:t>B: ______ </a:t>
            </a:r>
            <a:r>
              <a:rPr lang="en-US" dirty="0" err="1"/>
              <a:t>tsinela</a:t>
            </a:r>
            <a:endParaRPr lang="en-US" dirty="0"/>
          </a:p>
          <a:p>
            <a:r>
              <a:rPr lang="en-US" dirty="0"/>
              <a:t>A: “</a:t>
            </a:r>
            <a:r>
              <a:rPr lang="en-US" dirty="0" err="1"/>
              <a:t>egwasg</a:t>
            </a:r>
            <a:r>
              <a:rPr lang="en-US" u="sng" dirty="0" err="1"/>
              <a:t>o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?”</a:t>
            </a:r>
          </a:p>
          <a:p>
            <a:r>
              <a:rPr lang="en-US" dirty="0"/>
              <a:t>B: (</a:t>
            </a:r>
            <a:r>
              <a:rPr lang="en-US" dirty="0" err="1"/>
              <a:t>egwa</a:t>
            </a:r>
            <a:r>
              <a:rPr lang="en-US" dirty="0"/>
              <a:t> / </a:t>
            </a:r>
            <a:r>
              <a:rPr lang="en-US" dirty="0" err="1"/>
              <a:t>usdi</a:t>
            </a:r>
            <a:r>
              <a:rPr lang="en-US" dirty="0"/>
              <a:t>) (</a:t>
            </a:r>
            <a:r>
              <a:rPr lang="en-US" dirty="0" err="1"/>
              <a:t>kaltsode</a:t>
            </a:r>
            <a:r>
              <a:rPr lang="en-US" dirty="0"/>
              <a:t> / </a:t>
            </a:r>
            <a:r>
              <a:rPr lang="en-US" dirty="0" err="1"/>
              <a:t>adanelv</a:t>
            </a:r>
            <a:r>
              <a:rPr lang="en-US" dirty="0"/>
              <a:t>) </a:t>
            </a:r>
            <a:r>
              <a:rPr lang="en-US" dirty="0" err="1"/>
              <a:t>tsinela</a:t>
            </a:r>
            <a:r>
              <a:rPr lang="en-US" dirty="0"/>
              <a:t> – </a:t>
            </a:r>
            <a:r>
              <a:rPr lang="en-US" dirty="0" err="1"/>
              <a:t>nihina</a:t>
            </a:r>
            <a:r>
              <a:rPr lang="en-US" dirty="0"/>
              <a:t>?</a:t>
            </a:r>
          </a:p>
          <a:p>
            <a:r>
              <a:rPr lang="en-US" dirty="0"/>
              <a:t>A: _______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604" y="2613443"/>
            <a:ext cx="4826312" cy="2816396"/>
          </a:xfrm>
        </p:spPr>
      </p:pic>
    </p:spTree>
    <p:extLst>
      <p:ext uri="{BB962C8B-B14F-4D97-AF65-F5344CB8AC3E}">
        <p14:creationId xmlns:p14="http://schemas.microsoft.com/office/powerpoint/2010/main" val="55989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Digohweli</a:t>
            </a:r>
            <a:r>
              <a:rPr lang="en-US" dirty="0"/>
              <a:t> </a:t>
            </a:r>
            <a:r>
              <a:rPr lang="en-US" dirty="0" err="1"/>
              <a:t>aksesdodi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Osda</a:t>
            </a:r>
            <a:r>
              <a:rPr lang="en-US" dirty="0"/>
              <a:t> </a:t>
            </a:r>
            <a:r>
              <a:rPr lang="en-US" dirty="0" err="1"/>
              <a:t>nigalisdihesdi</a:t>
            </a:r>
            <a:r>
              <a:rPr lang="en-US" dirty="0"/>
              <a:t> </a:t>
            </a:r>
            <a:r>
              <a:rPr lang="en-US" dirty="0" err="1"/>
              <a:t>utugi</a:t>
            </a:r>
            <a:r>
              <a:rPr lang="en-US" dirty="0"/>
              <a:t> </a:t>
            </a:r>
            <a:r>
              <a:rPr lang="en-US" dirty="0" err="1"/>
              <a:t>gvhdi</a:t>
            </a:r>
            <a:r>
              <a:rPr lang="en-US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4812" y="2422036"/>
            <a:ext cx="2931736" cy="3763529"/>
          </a:xfrm>
        </p:spPr>
      </p:pic>
    </p:spTree>
    <p:extLst>
      <p:ext uri="{BB962C8B-B14F-4D97-AF65-F5344CB8AC3E}">
        <p14:creationId xmlns:p14="http://schemas.microsoft.com/office/powerpoint/2010/main" val="193466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°</a:t>
            </a:r>
            <a:r>
              <a:rPr lang="en-US" dirty="0" err="1"/>
              <a:t>ᏙᏪᎳᎦ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Tohwelaga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Which greetings go with which answers?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578575"/>
            <a:ext cx="4700588" cy="3115313"/>
          </a:xfrm>
        </p:spPr>
      </p:pic>
    </p:spTree>
    <p:extLst>
      <p:ext uri="{BB962C8B-B14F-4D97-AF65-F5344CB8AC3E}">
        <p14:creationId xmlns:p14="http://schemas.microsoft.com/office/powerpoint/2010/main" val="119890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ᏗᏣᎴᎲᎦ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Ditsalehvga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5 iyuwakti “siyo” nitsiwi, nole...</a:t>
            </a:r>
            <a:endParaRPr lang="en-US" dirty="0"/>
          </a:p>
          <a:p>
            <a:pPr lvl="1"/>
            <a:r>
              <a:rPr lang="en-US" dirty="0" err="1"/>
              <a:t>hayol</a:t>
            </a:r>
            <a:r>
              <a:rPr lang="en-US" u="sng" dirty="0" err="1"/>
              <a:t>i</a:t>
            </a:r>
            <a:r>
              <a:rPr lang="en-US" dirty="0" err="1"/>
              <a:t>datsu</a:t>
            </a:r>
            <a:endParaRPr lang="en-US" dirty="0"/>
          </a:p>
          <a:p>
            <a:pPr lvl="1"/>
            <a:r>
              <a:rPr lang="en-US" dirty="0" err="1"/>
              <a:t>osigwotsu</a:t>
            </a:r>
            <a:endParaRPr lang="en-US" dirty="0"/>
          </a:p>
          <a:p>
            <a:pPr lvl="1"/>
            <a:r>
              <a:rPr lang="en-US" dirty="0" err="1"/>
              <a:t>tohigwotsu</a:t>
            </a:r>
            <a:endParaRPr lang="en-US" dirty="0"/>
          </a:p>
          <a:p>
            <a:pPr lvl="1"/>
            <a:r>
              <a:rPr lang="en-US" dirty="0" err="1"/>
              <a:t>osigwuke</a:t>
            </a:r>
            <a:r>
              <a:rPr lang="en-US" dirty="0"/>
              <a:t> </a:t>
            </a:r>
            <a:r>
              <a:rPr lang="en-US" dirty="0" err="1"/>
              <a:t>tsadanti</a:t>
            </a:r>
            <a:endParaRPr lang="en-US" dirty="0"/>
          </a:p>
          <a:p>
            <a:r>
              <a:rPr lang="en-US" dirty="0" err="1"/>
              <a:t>Ditsitadvhvga</a:t>
            </a:r>
            <a:r>
              <a:rPr lang="en-US" dirty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678" y="137557"/>
            <a:ext cx="5193069" cy="6720443"/>
          </a:xfrm>
        </p:spPr>
      </p:pic>
    </p:spTree>
    <p:extLst>
      <p:ext uri="{BB962C8B-B14F-4D97-AF65-F5344CB8AC3E}">
        <p14:creationId xmlns:p14="http://schemas.microsoft.com/office/powerpoint/2010/main" val="123554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ᎧᎩ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hi’a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ᏚᏙᎠ</a:t>
            </a:r>
            <a:r>
              <a:rPr lang="is-IS" dirty="0"/>
              <a:t>…?	</a:t>
            </a:r>
            <a:r>
              <a:rPr lang="en-US" dirty="0"/>
              <a:t>G</a:t>
            </a:r>
            <a:r>
              <a:rPr lang="is-IS" dirty="0"/>
              <a:t>edo iyusdi dudo’a...?</a:t>
            </a:r>
          </a:p>
          <a:p>
            <a:pPr lvl="1"/>
            <a:r>
              <a:rPr lang="is-IS" dirty="0"/>
              <a:t>(ᎨᏙ ᎢᏳᏍᏗ ᏕᏣᏙᎠ?)	- (gedo iyusdi detsado’a?)</a:t>
            </a:r>
          </a:p>
          <a:p>
            <a:pPr lvl="1"/>
            <a:r>
              <a:rPr lang="is-IS" dirty="0"/>
              <a:t>(If you don’t know someone’s name...maybe ^ ask them!)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58173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ᎯᏁᎳ</a:t>
            </a:r>
            <a:r>
              <a:rPr lang="en-US" dirty="0"/>
              <a:t>?”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A: ”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?”</a:t>
            </a:r>
          </a:p>
          <a:p>
            <a:r>
              <a:rPr lang="en-US" dirty="0"/>
              <a:t>B: “Vintage Drive </a:t>
            </a:r>
            <a:r>
              <a:rPr lang="en-US" dirty="0" err="1"/>
              <a:t>tsinela</a:t>
            </a:r>
            <a:r>
              <a:rPr lang="en-US" dirty="0"/>
              <a:t> – </a:t>
            </a:r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kaltsode</a:t>
            </a:r>
            <a:r>
              <a:rPr lang="en-US" dirty="0"/>
              <a:t>. </a:t>
            </a:r>
            <a:r>
              <a:rPr lang="en-US" dirty="0" err="1"/>
              <a:t>Nihina</a:t>
            </a:r>
            <a:r>
              <a:rPr lang="en-US" dirty="0"/>
              <a:t>?”</a:t>
            </a:r>
          </a:p>
          <a:p>
            <a:r>
              <a:rPr lang="en-US" dirty="0"/>
              <a:t>A: “</a:t>
            </a:r>
            <a:r>
              <a:rPr lang="en-US" dirty="0" err="1"/>
              <a:t>Ehringhaus</a:t>
            </a:r>
            <a:r>
              <a:rPr lang="en-US" dirty="0"/>
              <a:t> </a:t>
            </a:r>
            <a:r>
              <a:rPr lang="en-US" dirty="0" err="1"/>
              <a:t>adanelv</a:t>
            </a:r>
            <a:r>
              <a:rPr lang="en-US" dirty="0"/>
              <a:t> </a:t>
            </a:r>
            <a:r>
              <a:rPr lang="en-US" dirty="0" err="1"/>
              <a:t>tsinela</a:t>
            </a:r>
            <a:r>
              <a:rPr lang="en-US" dirty="0"/>
              <a:t>. </a:t>
            </a:r>
            <a:r>
              <a:rPr lang="en-US" dirty="0" err="1"/>
              <a:t>Udohiyu</a:t>
            </a:r>
            <a:r>
              <a:rPr lang="en-US" dirty="0"/>
              <a:t> </a:t>
            </a:r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adanelv</a:t>
            </a:r>
            <a:r>
              <a:rPr lang="en-US" dirty="0"/>
              <a:t>!”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13" y="2378643"/>
            <a:ext cx="4975631" cy="2645191"/>
          </a:xfrm>
        </p:spPr>
      </p:pic>
    </p:spTree>
    <p:extLst>
      <p:ext uri="{BB962C8B-B14F-4D97-AF65-F5344CB8AC3E}">
        <p14:creationId xmlns:p14="http://schemas.microsoft.com/office/powerpoint/2010/main" val="136901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?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adanelv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94" y="3030538"/>
            <a:ext cx="3873500" cy="2706863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adanelv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1672" y="3214540"/>
            <a:ext cx="2606852" cy="2706862"/>
          </a:xfrm>
        </p:spPr>
      </p:pic>
    </p:spTree>
    <p:extLst>
      <p:ext uri="{BB962C8B-B14F-4D97-AF65-F5344CB8AC3E}">
        <p14:creationId xmlns:p14="http://schemas.microsoft.com/office/powerpoint/2010/main" val="95926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?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kaltsode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560" y="3174476"/>
            <a:ext cx="4504229" cy="26920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kaltsode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4873" y="3174476"/>
            <a:ext cx="3421931" cy="2775684"/>
          </a:xfrm>
        </p:spPr>
      </p:pic>
    </p:spTree>
    <p:extLst>
      <p:ext uri="{BB962C8B-B14F-4D97-AF65-F5344CB8AC3E}">
        <p14:creationId xmlns:p14="http://schemas.microsoft.com/office/powerpoint/2010/main" val="587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?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 </a:t>
            </a:r>
            <a:r>
              <a:rPr lang="en-US" dirty="0" err="1"/>
              <a:t>gihli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350" y="3030539"/>
            <a:ext cx="4156981" cy="336728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Usdi</a:t>
            </a:r>
            <a:r>
              <a:rPr lang="en-US" dirty="0"/>
              <a:t> </a:t>
            </a:r>
            <a:r>
              <a:rPr lang="en-US" dirty="0" err="1"/>
              <a:t>gihli</a:t>
            </a:r>
            <a:r>
              <a:rPr lang="en-US" dirty="0"/>
              <a:t>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154" y="3028950"/>
            <a:ext cx="4343913" cy="3367286"/>
          </a:xfrm>
        </p:spPr>
      </p:pic>
    </p:spTree>
    <p:extLst>
      <p:ext uri="{BB962C8B-B14F-4D97-AF65-F5344CB8AC3E}">
        <p14:creationId xmlns:p14="http://schemas.microsoft.com/office/powerpoint/2010/main" val="41192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Egwa</a:t>
            </a:r>
            <a:r>
              <a:rPr lang="en-US" dirty="0"/>
              <a:t>? Ale </a:t>
            </a:r>
            <a:r>
              <a:rPr lang="en-US" dirty="0" err="1"/>
              <a:t>usdi</a:t>
            </a:r>
            <a:r>
              <a:rPr lang="en-US" dirty="0"/>
              <a:t>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770" y="2568470"/>
            <a:ext cx="4467227" cy="313552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1690" y="2568470"/>
            <a:ext cx="3262608" cy="3135522"/>
          </a:xfrm>
        </p:spPr>
      </p:pic>
    </p:spTree>
    <p:extLst>
      <p:ext uri="{BB962C8B-B14F-4D97-AF65-F5344CB8AC3E}">
        <p14:creationId xmlns:p14="http://schemas.microsoft.com/office/powerpoint/2010/main" val="63646006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189</TotalTime>
  <Words>234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ᏣᎳᎩ 101</vt:lpstr>
      <vt:lpstr>°ᏙᏪᎳᎦ! Tohwelaga!</vt:lpstr>
      <vt:lpstr>ᏗᏣᎴᎲᎦ! Ditsalehvga!</vt:lpstr>
      <vt:lpstr>ᎧᎩ ᎢᏳᏍᏗ ᎯᎠ? Kagi iyusdi hi’a?</vt:lpstr>
      <vt:lpstr>“ᎦᏨ ᎯᏁᎳ?” gatsv hinela?</vt:lpstr>
      <vt:lpstr>Egwa? Ale usdi?</vt:lpstr>
      <vt:lpstr>Egwa? Ale usdi?</vt:lpstr>
      <vt:lpstr>Egwa? Ale usdi?</vt:lpstr>
      <vt:lpstr>Egwa? Ale usdi?</vt:lpstr>
      <vt:lpstr>Adanelv? Ale kalitsode?</vt:lpstr>
      <vt:lpstr>Adanelv? Ale kalitsode?</vt:lpstr>
      <vt:lpstr>Adanelv? Ale kalitsode?</vt:lpstr>
      <vt:lpstr>ᎢᏣᏓᏔᏛᎲᎦ! Itsadatadvhvga!  5x aniyvwi!</vt:lpstr>
      <vt:lpstr>Digohweli aksesdodi!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17</cp:revision>
  <dcterms:created xsi:type="dcterms:W3CDTF">2016-09-01T22:51:00Z</dcterms:created>
  <dcterms:modified xsi:type="dcterms:W3CDTF">2020-06-06T21:16:41Z</dcterms:modified>
</cp:coreProperties>
</file>