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38E2ECF5-74FE-4AFF-A61B-D24CCA7E9F60}"/>
    <pc:docChg chg="custSel addSld delSld modSld">
      <pc:chgData name="Ben Gorman" userId="2624efef0af7af68" providerId="LiveId" clId="{38E2ECF5-74FE-4AFF-A61B-D24CCA7E9F60}" dt="2020-06-06T21:30:00.297" v="67" actId="14100"/>
      <pc:docMkLst>
        <pc:docMk/>
      </pc:docMkLst>
      <pc:sldChg chg="modSp">
        <pc:chgData name="Ben Gorman" userId="2624efef0af7af68" providerId="LiveId" clId="{38E2ECF5-74FE-4AFF-A61B-D24CCA7E9F60}" dt="2020-06-06T21:30:00.297" v="67" actId="14100"/>
        <pc:sldMkLst>
          <pc:docMk/>
          <pc:sldMk cId="1165194656" sldId="257"/>
        </pc:sldMkLst>
        <pc:picChg chg="mod modCrop">
          <ac:chgData name="Ben Gorman" userId="2624efef0af7af68" providerId="LiveId" clId="{38E2ECF5-74FE-4AFF-A61B-D24CCA7E9F60}" dt="2020-06-06T21:30:00.297" v="67" actId="14100"/>
          <ac:picMkLst>
            <pc:docMk/>
            <pc:sldMk cId="1165194656" sldId="257"/>
            <ac:picMk id="5" creationId="{00000000-0000-0000-0000-000000000000}"/>
          </ac:picMkLst>
        </pc:picChg>
      </pc:sldChg>
      <pc:sldChg chg="modSp">
        <pc:chgData name="Ben Gorman" userId="2624efef0af7af68" providerId="LiveId" clId="{38E2ECF5-74FE-4AFF-A61B-D24CCA7E9F60}" dt="2020-06-06T21:26:28.047" v="14" actId="14100"/>
        <pc:sldMkLst>
          <pc:docMk/>
          <pc:sldMk cId="1463042491" sldId="258"/>
        </pc:sldMkLst>
        <pc:picChg chg="mod modCrop">
          <ac:chgData name="Ben Gorman" userId="2624efef0af7af68" providerId="LiveId" clId="{38E2ECF5-74FE-4AFF-A61B-D24CCA7E9F60}" dt="2020-06-06T21:26:28.047" v="14" actId="14100"/>
          <ac:picMkLst>
            <pc:docMk/>
            <pc:sldMk cId="1463042491" sldId="258"/>
            <ac:picMk id="5" creationId="{00000000-0000-0000-0000-000000000000}"/>
          </ac:picMkLst>
        </pc:picChg>
      </pc:sldChg>
      <pc:sldChg chg="modSp">
        <pc:chgData name="Ben Gorman" userId="2624efef0af7af68" providerId="LiveId" clId="{38E2ECF5-74FE-4AFF-A61B-D24CCA7E9F60}" dt="2020-06-06T21:29:37.499" v="64" actId="14100"/>
        <pc:sldMkLst>
          <pc:docMk/>
          <pc:sldMk cId="587118122" sldId="260"/>
        </pc:sldMkLst>
        <pc:picChg chg="mod modCrop">
          <ac:chgData name="Ben Gorman" userId="2624efef0af7af68" providerId="LiveId" clId="{38E2ECF5-74FE-4AFF-A61B-D24CCA7E9F60}" dt="2020-06-06T21:29:37.499" v="64" actId="14100"/>
          <ac:picMkLst>
            <pc:docMk/>
            <pc:sldMk cId="587118122" sldId="260"/>
            <ac:picMk id="9" creationId="{00000000-0000-0000-0000-000000000000}"/>
          </ac:picMkLst>
        </pc:picChg>
      </pc:sldChg>
      <pc:sldChg chg="modSp">
        <pc:chgData name="Ben Gorman" userId="2624efef0af7af68" providerId="LiveId" clId="{38E2ECF5-74FE-4AFF-A61B-D24CCA7E9F60}" dt="2020-06-06T21:29:14.676" v="60" actId="732"/>
        <pc:sldMkLst>
          <pc:docMk/>
          <pc:sldMk cId="309881869" sldId="262"/>
        </pc:sldMkLst>
        <pc:picChg chg="mod modCrop">
          <ac:chgData name="Ben Gorman" userId="2624efef0af7af68" providerId="LiveId" clId="{38E2ECF5-74FE-4AFF-A61B-D24CCA7E9F60}" dt="2020-06-06T21:29:14.676" v="60" actId="732"/>
          <ac:picMkLst>
            <pc:docMk/>
            <pc:sldMk cId="309881869" sldId="262"/>
            <ac:picMk id="5" creationId="{00000000-0000-0000-0000-000000000000}"/>
          </ac:picMkLst>
        </pc:picChg>
        <pc:picChg chg="mod modCrop">
          <ac:chgData name="Ben Gorman" userId="2624efef0af7af68" providerId="LiveId" clId="{38E2ECF5-74FE-4AFF-A61B-D24CCA7E9F60}" dt="2020-06-06T21:28:58.056" v="58" actId="14100"/>
          <ac:picMkLst>
            <pc:docMk/>
            <pc:sldMk cId="309881869" sldId="262"/>
            <ac:picMk id="6" creationId="{00000000-0000-0000-0000-000000000000}"/>
          </ac:picMkLst>
        </pc:picChg>
      </pc:sldChg>
      <pc:sldChg chg="modSp">
        <pc:chgData name="Ben Gorman" userId="2624efef0af7af68" providerId="LiveId" clId="{38E2ECF5-74FE-4AFF-A61B-D24CCA7E9F60}" dt="2020-06-06T21:28:41.070" v="54" actId="1037"/>
        <pc:sldMkLst>
          <pc:docMk/>
          <pc:sldMk cId="143221560" sldId="263"/>
        </pc:sldMkLst>
        <pc:picChg chg="mod modCrop">
          <ac:chgData name="Ben Gorman" userId="2624efef0af7af68" providerId="LiveId" clId="{38E2ECF5-74FE-4AFF-A61B-D24CCA7E9F60}" dt="2020-06-06T21:28:41.070" v="54" actId="1037"/>
          <ac:picMkLst>
            <pc:docMk/>
            <pc:sldMk cId="143221560" sldId="263"/>
            <ac:picMk id="5" creationId="{00000000-0000-0000-0000-000000000000}"/>
          </ac:picMkLst>
        </pc:picChg>
        <pc:picChg chg="mod modCrop">
          <ac:chgData name="Ben Gorman" userId="2624efef0af7af68" providerId="LiveId" clId="{38E2ECF5-74FE-4AFF-A61B-D24CCA7E9F60}" dt="2020-06-06T21:28:20.400" v="40" actId="14100"/>
          <ac:picMkLst>
            <pc:docMk/>
            <pc:sldMk cId="143221560" sldId="263"/>
            <ac:picMk id="8" creationId="{00000000-0000-0000-0000-000000000000}"/>
          </ac:picMkLst>
        </pc:picChg>
      </pc:sldChg>
      <pc:sldChg chg="del">
        <pc:chgData name="Ben Gorman" userId="2624efef0af7af68" providerId="LiveId" clId="{38E2ECF5-74FE-4AFF-A61B-D24CCA7E9F60}" dt="2020-06-06T21:27:56.337" v="35" actId="2696"/>
        <pc:sldMkLst>
          <pc:docMk/>
          <pc:sldMk cId="585607336" sldId="264"/>
        </pc:sldMkLst>
      </pc:sldChg>
      <pc:sldChg chg="modSp">
        <pc:chgData name="Ben Gorman" userId="2624efef0af7af68" providerId="LiveId" clId="{38E2ECF5-74FE-4AFF-A61B-D24CCA7E9F60}" dt="2020-06-06T21:27:33.520" v="31" actId="14100"/>
        <pc:sldMkLst>
          <pc:docMk/>
          <pc:sldMk cId="281047944" sldId="265"/>
        </pc:sldMkLst>
        <pc:picChg chg="mod modCrop">
          <ac:chgData name="Ben Gorman" userId="2624efef0af7af68" providerId="LiveId" clId="{38E2ECF5-74FE-4AFF-A61B-D24CCA7E9F60}" dt="2020-06-06T21:27:33.520" v="31" actId="14100"/>
          <ac:picMkLst>
            <pc:docMk/>
            <pc:sldMk cId="281047944" sldId="265"/>
            <ac:picMk id="6" creationId="{00000000-0000-0000-0000-000000000000}"/>
          </ac:picMkLst>
        </pc:picChg>
        <pc:picChg chg="mod modCrop">
          <ac:chgData name="Ben Gorman" userId="2624efef0af7af68" providerId="LiveId" clId="{38E2ECF5-74FE-4AFF-A61B-D24CCA7E9F60}" dt="2020-06-06T21:27:14.237" v="25" actId="14100"/>
          <ac:picMkLst>
            <pc:docMk/>
            <pc:sldMk cId="281047944" sldId="265"/>
            <ac:picMk id="7" creationId="{00000000-0000-0000-0000-000000000000}"/>
          </ac:picMkLst>
        </pc:picChg>
      </pc:sldChg>
      <pc:sldChg chg="modSp del">
        <pc:chgData name="Ben Gorman" userId="2624efef0af7af68" providerId="LiveId" clId="{38E2ECF5-74FE-4AFF-A61B-D24CCA7E9F60}" dt="2020-06-06T21:27:48.405" v="32" actId="2696"/>
        <pc:sldMkLst>
          <pc:docMk/>
          <pc:sldMk cId="1099029050" sldId="266"/>
        </pc:sldMkLst>
        <pc:picChg chg="mod modCrop">
          <ac:chgData name="Ben Gorman" userId="2624efef0af7af68" providerId="LiveId" clId="{38E2ECF5-74FE-4AFF-A61B-D24CCA7E9F60}" dt="2020-06-06T21:26:57.437" v="22" actId="14100"/>
          <ac:picMkLst>
            <pc:docMk/>
            <pc:sldMk cId="1099029050" sldId="266"/>
            <ac:picMk id="7" creationId="{00000000-0000-0000-0000-000000000000}"/>
          </ac:picMkLst>
        </pc:picChg>
        <pc:picChg chg="mod modCrop">
          <ac:chgData name="Ben Gorman" userId="2624efef0af7af68" providerId="LiveId" clId="{38E2ECF5-74FE-4AFF-A61B-D24CCA7E9F60}" dt="2020-06-06T21:26:43.471" v="17" actId="14100"/>
          <ac:picMkLst>
            <pc:docMk/>
            <pc:sldMk cId="1099029050" sldId="266"/>
            <ac:picMk id="9" creationId="{00000000-0000-0000-0000-000000000000}"/>
          </ac:picMkLst>
        </pc:picChg>
      </pc:sldChg>
      <pc:sldChg chg="add">
        <pc:chgData name="Ben Gorman" userId="2624efef0af7af68" providerId="LiveId" clId="{38E2ECF5-74FE-4AFF-A61B-D24CCA7E9F60}" dt="2020-06-06T21:27:50.861" v="33"/>
        <pc:sldMkLst>
          <pc:docMk/>
          <pc:sldMk cId="3371522154" sldId="266"/>
        </pc:sldMkLst>
      </pc:sldChg>
      <pc:sldChg chg="del">
        <pc:chgData name="Ben Gorman" userId="2624efef0af7af68" providerId="LiveId" clId="{38E2ECF5-74FE-4AFF-A61B-D24CCA7E9F60}" dt="2020-06-06T21:22:46.394" v="12" actId="2696"/>
        <pc:sldMkLst>
          <pc:docMk/>
          <pc:sldMk cId="1845079088" sldId="268"/>
        </pc:sldMkLst>
      </pc:sldChg>
      <pc:sldChg chg="add">
        <pc:chgData name="Ben Gorman" userId="2624efef0af7af68" providerId="LiveId" clId="{38E2ECF5-74FE-4AFF-A61B-D24CCA7E9F60}" dt="2020-06-06T21:27:52.874" v="34"/>
        <pc:sldMkLst>
          <pc:docMk/>
          <pc:sldMk cId="2116377194" sldId="268"/>
        </pc:sldMkLst>
      </pc:sldChg>
      <pc:sldChg chg="del">
        <pc:chgData name="Ben Gorman" userId="2624efef0af7af68" providerId="LiveId" clId="{38E2ECF5-74FE-4AFF-A61B-D24CCA7E9F60}" dt="2020-06-06T21:22:20.498" v="11" actId="2696"/>
        <pc:sldMkLst>
          <pc:docMk/>
          <pc:sldMk cId="836756708" sldId="269"/>
        </pc:sldMkLst>
      </pc:sldChg>
      <pc:sldChg chg="del">
        <pc:chgData name="Ben Gorman" userId="2624efef0af7af68" providerId="LiveId" clId="{38E2ECF5-74FE-4AFF-A61B-D24CCA7E9F60}" dt="2020-06-06T21:22:04.212" v="4" actId="2696"/>
        <pc:sldMkLst>
          <pc:docMk/>
          <pc:sldMk cId="2016486221" sldId="270"/>
        </pc:sldMkLst>
      </pc:sldChg>
      <pc:sldChg chg="del">
        <pc:chgData name="Ben Gorman" userId="2624efef0af7af68" providerId="LiveId" clId="{38E2ECF5-74FE-4AFF-A61B-D24CCA7E9F60}" dt="2020-06-06T21:22:07.799" v="10" actId="2696"/>
        <pc:sldMkLst>
          <pc:docMk/>
          <pc:sldMk cId="1094175234" sldId="271"/>
        </pc:sldMkLst>
      </pc:sldChg>
      <pc:sldChg chg="del">
        <pc:chgData name="Ben Gorman" userId="2624efef0af7af68" providerId="LiveId" clId="{38E2ECF5-74FE-4AFF-A61B-D24CCA7E9F60}" dt="2020-06-06T21:22:06.690" v="9" actId="2696"/>
        <pc:sldMkLst>
          <pc:docMk/>
          <pc:sldMk cId="636208555" sldId="272"/>
        </pc:sldMkLst>
      </pc:sldChg>
      <pc:sldChg chg="del">
        <pc:chgData name="Ben Gorman" userId="2624efef0af7af68" providerId="LiveId" clId="{38E2ECF5-74FE-4AFF-A61B-D24CCA7E9F60}" dt="2020-06-06T21:22:05.730" v="7" actId="2696"/>
        <pc:sldMkLst>
          <pc:docMk/>
          <pc:sldMk cId="1663868292" sldId="273"/>
        </pc:sldMkLst>
      </pc:sldChg>
      <pc:sldChg chg="del">
        <pc:chgData name="Ben Gorman" userId="2624efef0af7af68" providerId="LiveId" clId="{38E2ECF5-74FE-4AFF-A61B-D24CCA7E9F60}" dt="2020-06-06T21:22:06.206" v="8" actId="2696"/>
        <pc:sldMkLst>
          <pc:docMk/>
          <pc:sldMk cId="1953678809" sldId="274"/>
        </pc:sldMkLst>
      </pc:sldChg>
      <pc:sldChg chg="del">
        <pc:chgData name="Ben Gorman" userId="2624efef0af7af68" providerId="LiveId" clId="{38E2ECF5-74FE-4AFF-A61B-D24CCA7E9F60}" dt="2020-06-06T21:22:05.381" v="6" actId="2696"/>
        <pc:sldMkLst>
          <pc:docMk/>
          <pc:sldMk cId="1765960417" sldId="275"/>
        </pc:sldMkLst>
      </pc:sldChg>
      <pc:sldChg chg="del">
        <pc:chgData name="Ben Gorman" userId="2624efef0af7af68" providerId="LiveId" clId="{38E2ECF5-74FE-4AFF-A61B-D24CCA7E9F60}" dt="2020-06-06T21:22:04.492" v="5" actId="2696"/>
        <pc:sldMkLst>
          <pc:docMk/>
          <pc:sldMk cId="741939985" sldId="276"/>
        </pc:sldMkLst>
      </pc:sldChg>
      <pc:sldChg chg="del">
        <pc:chgData name="Ben Gorman" userId="2624efef0af7af68" providerId="LiveId" clId="{38E2ECF5-74FE-4AFF-A61B-D24CCA7E9F60}" dt="2020-06-06T21:22:03.956" v="3" actId="2696"/>
        <pc:sldMkLst>
          <pc:docMk/>
          <pc:sldMk cId="1350084988" sldId="277"/>
        </pc:sldMkLst>
      </pc:sldChg>
      <pc:sldChg chg="del">
        <pc:chgData name="Ben Gorman" userId="2624efef0af7af68" providerId="LiveId" clId="{38E2ECF5-74FE-4AFF-A61B-D24CCA7E9F60}" dt="2020-06-06T21:22:03.695" v="2" actId="2696"/>
        <pc:sldMkLst>
          <pc:docMk/>
          <pc:sldMk cId="347875002" sldId="279"/>
        </pc:sldMkLst>
      </pc:sldChg>
      <pc:sldChg chg="del">
        <pc:chgData name="Ben Gorman" userId="2624efef0af7af68" providerId="LiveId" clId="{38E2ECF5-74FE-4AFF-A61B-D24CCA7E9F60}" dt="2020-06-06T21:22:03.468" v="1" actId="2696"/>
        <pc:sldMkLst>
          <pc:docMk/>
          <pc:sldMk cId="494821180" sldId="280"/>
        </pc:sldMkLst>
      </pc:sldChg>
      <pc:sldChg chg="del">
        <pc:chgData name="Ben Gorman" userId="2624efef0af7af68" providerId="LiveId" clId="{38E2ECF5-74FE-4AFF-A61B-D24CCA7E9F60}" dt="2020-06-06T21:22:03.227" v="0" actId="2696"/>
        <pc:sldMkLst>
          <pc:docMk/>
          <pc:sldMk cId="1614579385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Family &amp; Where You Live</a:t>
            </a:r>
          </a:p>
        </p:txBody>
      </p:sp>
    </p:spTree>
    <p:extLst>
      <p:ext uri="{BB962C8B-B14F-4D97-AF65-F5344CB8AC3E}">
        <p14:creationId xmlns:p14="http://schemas.microsoft.com/office/powerpoint/2010/main" val="158919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Tsgwiya</a:t>
            </a:r>
            <a:r>
              <a:rPr lang="en-US" dirty="0"/>
              <a:t> </a:t>
            </a:r>
            <a:r>
              <a:rPr lang="en-US" dirty="0" err="1"/>
              <a:t>dagilvwisdanehv’i</a:t>
            </a:r>
            <a:r>
              <a:rPr lang="en-US" dirty="0"/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437" y="2425958"/>
            <a:ext cx="2444620" cy="369330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6988" y="2743200"/>
            <a:ext cx="4426093" cy="2892490"/>
          </a:xfrm>
        </p:spPr>
      </p:pic>
    </p:spTree>
    <p:extLst>
      <p:ext uri="{BB962C8B-B14F-4D97-AF65-F5344CB8AC3E}">
        <p14:creationId xmlns:p14="http://schemas.microsoft.com/office/powerpoint/2010/main" val="337152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osigwotsu</a:t>
            </a:r>
            <a:r>
              <a:rPr lang="en-US" dirty="0"/>
              <a:t>?” </a:t>
            </a:r>
            <a:r>
              <a:rPr lang="is-IS" dirty="0"/>
              <a:t>… “hadi!”	(5x)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uyo’</a:t>
            </a:r>
            <a:r>
              <a:rPr lang="en-US" u="sng" dirty="0" err="1"/>
              <a:t>i</a:t>
            </a:r>
            <a:r>
              <a:rPr lang="en-US" dirty="0"/>
              <a:t> </a:t>
            </a:r>
            <a:r>
              <a:rPr lang="en-US" dirty="0" err="1"/>
              <a:t>agwadan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r>
              <a:rPr lang="en-US" dirty="0"/>
              <a:t>!”</a:t>
            </a:r>
          </a:p>
          <a:p>
            <a:r>
              <a:rPr lang="en-US" dirty="0"/>
              <a:t>“</a:t>
            </a:r>
            <a:r>
              <a:rPr lang="en-US" dirty="0" err="1"/>
              <a:t>udadolisdi</a:t>
            </a:r>
            <a:r>
              <a:rPr lang="en-US" dirty="0"/>
              <a:t> </a:t>
            </a:r>
            <a:r>
              <a:rPr lang="en-US" dirty="0" err="1"/>
              <a:t>agwadan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r>
              <a:rPr lang="en-US" dirty="0"/>
              <a:t>!”</a:t>
            </a:r>
          </a:p>
          <a:p>
            <a:r>
              <a:rPr lang="en-US" dirty="0"/>
              <a:t>“</a:t>
            </a:r>
            <a:r>
              <a:rPr lang="en-US" dirty="0" err="1"/>
              <a:t>ag</a:t>
            </a:r>
            <a:r>
              <a:rPr lang="en-US" u="sng" dirty="0" err="1"/>
              <a:t>i</a:t>
            </a:r>
            <a:r>
              <a:rPr lang="en-US" dirty="0" err="1"/>
              <a:t>tsvga</a:t>
            </a:r>
            <a:r>
              <a:rPr lang="en-US" dirty="0"/>
              <a:t>!”</a:t>
            </a:r>
          </a:p>
          <a:p>
            <a:r>
              <a:rPr lang="en-US" dirty="0"/>
              <a:t>“</a:t>
            </a:r>
            <a:r>
              <a:rPr lang="en-US" dirty="0" err="1"/>
              <a:t>tsilvsga</a:t>
            </a:r>
            <a:r>
              <a:rPr lang="en-US" dirty="0"/>
              <a:t>!”</a:t>
            </a:r>
          </a:p>
          <a:p>
            <a:r>
              <a:rPr lang="en-US" dirty="0"/>
              <a:t>“</a:t>
            </a:r>
            <a:r>
              <a:rPr lang="en-US" dirty="0" err="1"/>
              <a:t>dagiyawega</a:t>
            </a:r>
            <a:r>
              <a:rPr lang="en-US" dirty="0"/>
              <a:t>!”</a:t>
            </a:r>
          </a:p>
          <a:p>
            <a:r>
              <a:rPr lang="en-US" dirty="0"/>
              <a:t>“</a:t>
            </a:r>
            <a:r>
              <a:rPr lang="en-US" dirty="0" err="1"/>
              <a:t>tsgwiya</a:t>
            </a:r>
            <a:r>
              <a:rPr lang="en-US" dirty="0"/>
              <a:t> </a:t>
            </a:r>
            <a:r>
              <a:rPr lang="en-US" dirty="0" err="1"/>
              <a:t>dagilvwisdanehv’i</a:t>
            </a:r>
            <a:r>
              <a:rPr lang="en-US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73462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ᎯᏁᎳ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hinela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Vintage Dr. </a:t>
            </a:r>
            <a:r>
              <a:rPr lang="en-US" dirty="0" err="1"/>
              <a:t>tsinela</a:t>
            </a:r>
            <a:r>
              <a:rPr lang="en-US" dirty="0"/>
              <a:t> – </a:t>
            </a:r>
            <a:r>
              <a:rPr lang="en-US" dirty="0" err="1"/>
              <a:t>nihina</a:t>
            </a:r>
            <a:r>
              <a:rPr lang="en-US" dirty="0"/>
              <a:t>? </a:t>
            </a: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hinela</a:t>
            </a:r>
            <a:r>
              <a:rPr lang="en-US" dirty="0"/>
              <a:t>?</a:t>
            </a:r>
          </a:p>
          <a:p>
            <a:r>
              <a:rPr lang="en-US" dirty="0" err="1"/>
              <a:t>Egwasg</a:t>
            </a:r>
            <a:r>
              <a:rPr lang="en-US" dirty="0"/>
              <a:t>? Ale </a:t>
            </a:r>
            <a:r>
              <a:rPr lang="en-US" dirty="0" err="1"/>
              <a:t>usdi</a:t>
            </a:r>
            <a:r>
              <a:rPr lang="en-US" dirty="0"/>
              <a:t>?</a:t>
            </a:r>
          </a:p>
          <a:p>
            <a:r>
              <a:rPr lang="en-US" dirty="0" err="1"/>
              <a:t>Kaltsode</a:t>
            </a:r>
            <a:r>
              <a:rPr lang="en-US" dirty="0"/>
              <a:t>? Ale </a:t>
            </a:r>
            <a:r>
              <a:rPr lang="en-US" dirty="0" err="1"/>
              <a:t>adanelv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4350" y="2371374"/>
            <a:ext cx="5558830" cy="3021720"/>
          </a:xfrm>
        </p:spPr>
      </p:pic>
    </p:spTree>
    <p:extLst>
      <p:ext uri="{BB962C8B-B14F-4D97-AF65-F5344CB8AC3E}">
        <p14:creationId xmlns:p14="http://schemas.microsoft.com/office/powerpoint/2010/main" val="146304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ᎢᏣᏓᏲᎵᎳ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Itsadayolila</a:t>
            </a:r>
            <a:r>
              <a:rPr lang="en-US" dirty="0"/>
              <a:t>!		(5x </a:t>
            </a:r>
            <a:r>
              <a:rPr lang="en-US" dirty="0" err="1"/>
              <a:t>aniyvwi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Siyo</a:t>
            </a:r>
            <a:r>
              <a:rPr lang="en-US" dirty="0"/>
              <a:t>! </a:t>
            </a:r>
            <a:r>
              <a:rPr lang="en-US" dirty="0" err="1"/>
              <a:t>Tohigwotsu</a:t>
            </a:r>
            <a:r>
              <a:rPr lang="en-US" dirty="0"/>
              <a:t> / </a:t>
            </a:r>
            <a:r>
              <a:rPr lang="en-US" dirty="0" err="1"/>
              <a:t>osigwotsu</a:t>
            </a:r>
            <a:r>
              <a:rPr lang="en-US" dirty="0"/>
              <a:t> / </a:t>
            </a:r>
            <a:r>
              <a:rPr lang="en-US" dirty="0" err="1"/>
              <a:t>hayol</a:t>
            </a:r>
            <a:r>
              <a:rPr lang="en-US" u="sng" dirty="0" err="1"/>
              <a:t>i</a:t>
            </a:r>
            <a:r>
              <a:rPr lang="en-US" dirty="0" err="1"/>
              <a:t>datsu</a:t>
            </a:r>
            <a:r>
              <a:rPr lang="en-US" dirty="0"/>
              <a:t> / </a:t>
            </a:r>
            <a:r>
              <a:rPr lang="en-US" dirty="0" err="1"/>
              <a:t>osigwuke</a:t>
            </a:r>
            <a:r>
              <a:rPr lang="en-US" dirty="0"/>
              <a:t> </a:t>
            </a:r>
            <a:r>
              <a:rPr lang="en-US" dirty="0" err="1"/>
              <a:t>tsadan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r>
              <a:rPr lang="en-US" dirty="0"/>
              <a:t>?”</a:t>
            </a:r>
          </a:p>
          <a:p>
            <a:r>
              <a:rPr lang="en-US" dirty="0"/>
              <a:t>“Gedo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detsado’a</a:t>
            </a:r>
            <a:r>
              <a:rPr lang="en-US" dirty="0"/>
              <a:t>?”</a:t>
            </a:r>
          </a:p>
          <a:p>
            <a:r>
              <a:rPr lang="en-US" dirty="0"/>
              <a:t>“Ni! </a:t>
            </a:r>
            <a:r>
              <a:rPr lang="en-US" dirty="0" err="1"/>
              <a:t>Uhna</a:t>
            </a:r>
            <a:r>
              <a:rPr lang="en-US" dirty="0"/>
              <a:t> </a:t>
            </a:r>
            <a:r>
              <a:rPr lang="en-US" dirty="0" err="1"/>
              <a:t>edoh</a:t>
            </a:r>
            <a:r>
              <a:rPr lang="en-US" u="sng" dirty="0" err="1"/>
              <a:t>a</a:t>
            </a:r>
            <a:r>
              <a:rPr lang="en-US" dirty="0"/>
              <a:t> </a:t>
            </a:r>
            <a:r>
              <a:rPr lang="en-US" dirty="0" err="1"/>
              <a:t>oginali’i</a:t>
            </a:r>
            <a:r>
              <a:rPr lang="en-US" dirty="0"/>
              <a:t>! _______ </a:t>
            </a:r>
            <a:r>
              <a:rPr lang="en-US" dirty="0" err="1"/>
              <a:t>dudo’a</a:t>
            </a:r>
            <a:r>
              <a:rPr lang="en-US" dirty="0"/>
              <a:t>!”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4350" y="2566235"/>
            <a:ext cx="4791067" cy="3106777"/>
          </a:xfrm>
        </p:spPr>
      </p:pic>
    </p:spTree>
    <p:extLst>
      <p:ext uri="{BB962C8B-B14F-4D97-AF65-F5344CB8AC3E}">
        <p14:creationId xmlns:p14="http://schemas.microsoft.com/office/powerpoint/2010/main" val="116519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ᎣᏏᏉᏧ</a:t>
            </a:r>
            <a:r>
              <a:rPr lang="en-US" dirty="0"/>
              <a:t>?” </a:t>
            </a:r>
            <a:r>
              <a:rPr lang="is-IS" dirty="0"/>
              <a:t>… “ᎭᏗ!”</a:t>
            </a:r>
            <a:br>
              <a:rPr lang="is-IS" dirty="0"/>
            </a:br>
            <a:r>
              <a:rPr lang="is-IS" dirty="0"/>
              <a:t>“osigwotsu?” ... “hadi!”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1: “</a:t>
            </a:r>
            <a:r>
              <a:rPr lang="en-US" dirty="0" err="1"/>
              <a:t>osigwotsu</a:t>
            </a:r>
            <a:r>
              <a:rPr lang="en-US" dirty="0"/>
              <a:t>?”</a:t>
            </a:r>
          </a:p>
          <a:p>
            <a:r>
              <a:rPr lang="en-US" dirty="0"/>
              <a:t>2: “</a:t>
            </a:r>
            <a:r>
              <a:rPr lang="en-US" dirty="0" err="1"/>
              <a:t>hadi</a:t>
            </a:r>
            <a:r>
              <a:rPr lang="en-US" dirty="0"/>
              <a:t>! </a:t>
            </a:r>
            <a:r>
              <a:rPr lang="en-US" dirty="0" err="1"/>
              <a:t>Uyo’</a:t>
            </a:r>
            <a:r>
              <a:rPr lang="en-US" u="sng" dirty="0" err="1"/>
              <a:t>i</a:t>
            </a:r>
            <a:r>
              <a:rPr lang="en-US" dirty="0"/>
              <a:t> </a:t>
            </a:r>
            <a:r>
              <a:rPr lang="en-US" dirty="0" err="1"/>
              <a:t>agwadan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r>
              <a:rPr lang="en-US" dirty="0"/>
              <a:t>!”</a:t>
            </a:r>
            <a:endParaRPr lang="en-US" u="sng" dirty="0"/>
          </a:p>
          <a:p>
            <a:r>
              <a:rPr lang="en-US" dirty="0"/>
              <a:t>1: “</a:t>
            </a:r>
            <a:r>
              <a:rPr lang="en-US" dirty="0" err="1"/>
              <a:t>udadolisdisg</a:t>
            </a:r>
            <a:r>
              <a:rPr lang="en-US" dirty="0"/>
              <a:t> </a:t>
            </a:r>
            <a:r>
              <a:rPr lang="en-US" dirty="0" err="1"/>
              <a:t>tsadan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r>
              <a:rPr lang="en-US" dirty="0"/>
              <a:t>?”</a:t>
            </a:r>
          </a:p>
          <a:p>
            <a:r>
              <a:rPr lang="en-US" dirty="0"/>
              <a:t>2: “</a:t>
            </a:r>
            <a:r>
              <a:rPr lang="en-US" dirty="0" err="1"/>
              <a:t>vv</a:t>
            </a:r>
            <a:r>
              <a:rPr lang="is-IS" dirty="0"/>
              <a:t>… ag</a:t>
            </a:r>
            <a:r>
              <a:rPr lang="is-IS" u="sng" dirty="0"/>
              <a:t>i</a:t>
            </a:r>
            <a:r>
              <a:rPr lang="is-IS" dirty="0"/>
              <a:t>tsvga!”</a:t>
            </a:r>
          </a:p>
          <a:p>
            <a:r>
              <a:rPr lang="is-IS" dirty="0"/>
              <a:t>1: “eha! </a:t>
            </a:r>
            <a:r>
              <a:rPr lang="en-US" dirty="0"/>
              <a:t>H</a:t>
            </a:r>
            <a:r>
              <a:rPr lang="is-IS" dirty="0"/>
              <a:t>awa; denadagohvyu!”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27" y="2336800"/>
            <a:ext cx="2423234" cy="3598863"/>
          </a:xfrm>
        </p:spPr>
      </p:pic>
    </p:spTree>
    <p:extLst>
      <p:ext uri="{BB962C8B-B14F-4D97-AF65-F5344CB8AC3E}">
        <p14:creationId xmlns:p14="http://schemas.microsoft.com/office/powerpoint/2010/main" val="151531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uyo’</a:t>
            </a:r>
            <a:r>
              <a:rPr lang="en-US" u="sng" dirty="0" err="1"/>
              <a:t>i</a:t>
            </a:r>
            <a:r>
              <a:rPr lang="en-US" dirty="0"/>
              <a:t> </a:t>
            </a:r>
            <a:r>
              <a:rPr lang="en-US" dirty="0" err="1"/>
              <a:t>agwadan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r>
              <a:rPr lang="en-US" dirty="0"/>
              <a:t>!”</a:t>
            </a:r>
            <a:endParaRPr lang="en-US" u="sng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48" y="2336800"/>
            <a:ext cx="3823791" cy="3598863"/>
          </a:xfrm>
        </p:spPr>
      </p:pic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336800"/>
            <a:ext cx="3673151" cy="3458347"/>
          </a:xfrm>
        </p:spPr>
      </p:pic>
    </p:spTree>
    <p:extLst>
      <p:ext uri="{BB962C8B-B14F-4D97-AF65-F5344CB8AC3E}">
        <p14:creationId xmlns:p14="http://schemas.microsoft.com/office/powerpoint/2010/main" val="58711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</a:t>
            </a:r>
            <a:r>
              <a:rPr lang="en-US" u="sng" dirty="0" err="1"/>
              <a:t>i</a:t>
            </a:r>
            <a:r>
              <a:rPr lang="en-US" dirty="0" err="1"/>
              <a:t>tsvga</a:t>
            </a:r>
            <a:r>
              <a:rPr lang="en-US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44" y="2637631"/>
            <a:ext cx="2997200" cy="2997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12331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Tsilvsga</a:t>
            </a:r>
            <a:r>
              <a:rPr lang="en-US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640" y="2336800"/>
            <a:ext cx="3664733" cy="353215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7251" y="2621902"/>
            <a:ext cx="5072671" cy="3079102"/>
          </a:xfrm>
        </p:spPr>
      </p:pic>
    </p:spTree>
    <p:extLst>
      <p:ext uri="{BB962C8B-B14F-4D97-AF65-F5344CB8AC3E}">
        <p14:creationId xmlns:p14="http://schemas.microsoft.com/office/powerpoint/2010/main" val="30988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Dagiyawega</a:t>
            </a:r>
            <a:r>
              <a:rPr lang="en-US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607" y="2590781"/>
            <a:ext cx="3592285" cy="309504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631" y="2590782"/>
            <a:ext cx="5455677" cy="3090897"/>
          </a:xfrm>
        </p:spPr>
      </p:pic>
    </p:spTree>
    <p:extLst>
      <p:ext uri="{BB962C8B-B14F-4D97-AF65-F5344CB8AC3E}">
        <p14:creationId xmlns:p14="http://schemas.microsoft.com/office/powerpoint/2010/main" val="14322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Tsgwiya</a:t>
            </a:r>
            <a:r>
              <a:rPr lang="en-US" dirty="0"/>
              <a:t> </a:t>
            </a:r>
            <a:r>
              <a:rPr lang="en-US" dirty="0" err="1"/>
              <a:t>dagilvwisdanehv’i</a:t>
            </a:r>
            <a:r>
              <a:rPr lang="en-US" dirty="0"/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437" y="2425958"/>
            <a:ext cx="2444620" cy="369330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6988" y="2743200"/>
            <a:ext cx="4426093" cy="2892490"/>
          </a:xfrm>
        </p:spPr>
      </p:pic>
    </p:spTree>
    <p:extLst>
      <p:ext uri="{BB962C8B-B14F-4D97-AF65-F5344CB8AC3E}">
        <p14:creationId xmlns:p14="http://schemas.microsoft.com/office/powerpoint/2010/main" val="211637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Tsgwiya</a:t>
            </a:r>
            <a:r>
              <a:rPr lang="en-US" dirty="0"/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441" y="2467597"/>
            <a:ext cx="4604009" cy="331272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710" y="2464727"/>
            <a:ext cx="3697939" cy="3312728"/>
          </a:xfrm>
        </p:spPr>
      </p:pic>
    </p:spTree>
    <p:extLst>
      <p:ext uri="{BB962C8B-B14F-4D97-AF65-F5344CB8AC3E}">
        <p14:creationId xmlns:p14="http://schemas.microsoft.com/office/powerpoint/2010/main" val="28104794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191</TotalTime>
  <Words>173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ᏣᎳᎩ 101</vt:lpstr>
      <vt:lpstr>ᎢᏣᏓᏲᎵᎳ! Itsadayolila!  (5x aniyvwi)</vt:lpstr>
      <vt:lpstr>“ᎣᏏᏉᏧ?” … “ᎭᏗ!” “osigwotsu?” ... “hadi!”</vt:lpstr>
      <vt:lpstr>“uyo’i agwadanati!”</vt:lpstr>
      <vt:lpstr>Agitsvga!</vt:lpstr>
      <vt:lpstr>Tsilvsga!</vt:lpstr>
      <vt:lpstr>Dagiyawega!</vt:lpstr>
      <vt:lpstr>Tsgwiya dagilvwisdanehv’i!</vt:lpstr>
      <vt:lpstr>Tsgwiya!</vt:lpstr>
      <vt:lpstr>Tsgwiya dagilvwisdanehv’i!</vt:lpstr>
      <vt:lpstr>“osigwotsu?” … “hadi!” (5x)</vt:lpstr>
      <vt:lpstr>ᎦᏨ ᎯᏁᎳ? Gatsv hinela?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31</cp:revision>
  <dcterms:created xsi:type="dcterms:W3CDTF">2016-09-06T23:08:42Z</dcterms:created>
  <dcterms:modified xsi:type="dcterms:W3CDTF">2020-06-06T21:30:16Z</dcterms:modified>
</cp:coreProperties>
</file>