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271" r:id="rId4"/>
    <p:sldId id="272" r:id="rId5"/>
    <p:sldId id="274" r:id="rId6"/>
    <p:sldId id="273" r:id="rId7"/>
    <p:sldId id="275" r:id="rId8"/>
    <p:sldId id="276" r:id="rId9"/>
    <p:sldId id="270" r:id="rId10"/>
    <p:sldId id="277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45AD01C4-AFF3-455E-AB0F-0739B17DADA2}"/>
    <pc:docChg chg="addSld delSld modSld sldOrd">
      <pc:chgData name="Ben Gorman" userId="2624efef0af7af68" providerId="LiveId" clId="{45AD01C4-AFF3-455E-AB0F-0739B17DADA2}" dt="2020-06-06T21:25:10.914" v="31"/>
      <pc:docMkLst>
        <pc:docMk/>
      </pc:docMkLst>
      <pc:sldChg chg="del">
        <pc:chgData name="Ben Gorman" userId="2624efef0af7af68" providerId="LiveId" clId="{45AD01C4-AFF3-455E-AB0F-0739B17DADA2}" dt="2020-06-06T21:20:53.895" v="0" actId="2696"/>
        <pc:sldMkLst>
          <pc:docMk/>
          <pc:sldMk cId="1589198090" sldId="256"/>
        </pc:sldMkLst>
      </pc:sldChg>
      <pc:sldChg chg="del">
        <pc:chgData name="Ben Gorman" userId="2624efef0af7af68" providerId="LiveId" clId="{45AD01C4-AFF3-455E-AB0F-0739B17DADA2}" dt="2020-06-06T21:20:54.203" v="1" actId="2696"/>
        <pc:sldMkLst>
          <pc:docMk/>
          <pc:sldMk cId="1165194656" sldId="257"/>
        </pc:sldMkLst>
      </pc:sldChg>
      <pc:sldChg chg="del">
        <pc:chgData name="Ben Gorman" userId="2624efef0af7af68" providerId="LiveId" clId="{45AD01C4-AFF3-455E-AB0F-0739B17DADA2}" dt="2020-06-06T21:21:01.985" v="11" actId="2696"/>
        <pc:sldMkLst>
          <pc:docMk/>
          <pc:sldMk cId="1463042491" sldId="258"/>
        </pc:sldMkLst>
      </pc:sldChg>
      <pc:sldChg chg="del">
        <pc:chgData name="Ben Gorman" userId="2624efef0af7af68" providerId="LiveId" clId="{45AD01C4-AFF3-455E-AB0F-0739B17DADA2}" dt="2020-06-06T21:20:54.547" v="2" actId="2696"/>
        <pc:sldMkLst>
          <pc:docMk/>
          <pc:sldMk cId="1515317511" sldId="259"/>
        </pc:sldMkLst>
      </pc:sldChg>
      <pc:sldChg chg="del">
        <pc:chgData name="Ben Gorman" userId="2624efef0af7af68" providerId="LiveId" clId="{45AD01C4-AFF3-455E-AB0F-0739B17DADA2}" dt="2020-06-06T21:20:54.891" v="3" actId="2696"/>
        <pc:sldMkLst>
          <pc:docMk/>
          <pc:sldMk cId="587118122" sldId="260"/>
        </pc:sldMkLst>
      </pc:sldChg>
      <pc:sldChg chg="del">
        <pc:chgData name="Ben Gorman" userId="2624efef0af7af68" providerId="LiveId" clId="{45AD01C4-AFF3-455E-AB0F-0739B17DADA2}" dt="2020-06-06T21:20:55.231" v="4" actId="2696"/>
        <pc:sldMkLst>
          <pc:docMk/>
          <pc:sldMk cId="123312956" sldId="261"/>
        </pc:sldMkLst>
      </pc:sldChg>
      <pc:sldChg chg="del">
        <pc:chgData name="Ben Gorman" userId="2624efef0af7af68" providerId="LiveId" clId="{45AD01C4-AFF3-455E-AB0F-0739B17DADA2}" dt="2020-06-06T21:20:55.547" v="5" actId="2696"/>
        <pc:sldMkLst>
          <pc:docMk/>
          <pc:sldMk cId="309881869" sldId="262"/>
        </pc:sldMkLst>
      </pc:sldChg>
      <pc:sldChg chg="del">
        <pc:chgData name="Ben Gorman" userId="2624efef0af7af68" providerId="LiveId" clId="{45AD01C4-AFF3-455E-AB0F-0739B17DADA2}" dt="2020-06-06T21:20:55.884" v="6" actId="2696"/>
        <pc:sldMkLst>
          <pc:docMk/>
          <pc:sldMk cId="143221560" sldId="263"/>
        </pc:sldMkLst>
      </pc:sldChg>
      <pc:sldChg chg="del">
        <pc:chgData name="Ben Gorman" userId="2624efef0af7af68" providerId="LiveId" clId="{45AD01C4-AFF3-455E-AB0F-0739B17DADA2}" dt="2020-06-06T21:20:56.223" v="7" actId="2696"/>
        <pc:sldMkLst>
          <pc:docMk/>
          <pc:sldMk cId="585607336" sldId="264"/>
        </pc:sldMkLst>
      </pc:sldChg>
      <pc:sldChg chg="del">
        <pc:chgData name="Ben Gorman" userId="2624efef0af7af68" providerId="LiveId" clId="{45AD01C4-AFF3-455E-AB0F-0739B17DADA2}" dt="2020-06-06T21:20:56.521" v="8" actId="2696"/>
        <pc:sldMkLst>
          <pc:docMk/>
          <pc:sldMk cId="281047944" sldId="265"/>
        </pc:sldMkLst>
      </pc:sldChg>
      <pc:sldChg chg="del">
        <pc:chgData name="Ben Gorman" userId="2624efef0af7af68" providerId="LiveId" clId="{45AD01C4-AFF3-455E-AB0F-0739B17DADA2}" dt="2020-06-06T21:21:01.564" v="9" actId="2696"/>
        <pc:sldMkLst>
          <pc:docMk/>
          <pc:sldMk cId="1099029050" sldId="266"/>
        </pc:sldMkLst>
      </pc:sldChg>
      <pc:sldChg chg="del">
        <pc:chgData name="Ben Gorman" userId="2624efef0af7af68" providerId="LiveId" clId="{45AD01C4-AFF3-455E-AB0F-0739B17DADA2}" dt="2020-06-06T21:21:01.794" v="10" actId="2696"/>
        <pc:sldMkLst>
          <pc:docMk/>
          <pc:sldMk cId="734622500" sldId="267"/>
        </pc:sldMkLst>
      </pc:sldChg>
      <pc:sldChg chg="modSp add del">
        <pc:chgData name="Ben Gorman" userId="2624efef0af7af68" providerId="LiveId" clId="{45AD01C4-AFF3-455E-AB0F-0739B17DADA2}" dt="2020-06-06T21:23:36.661" v="18" actId="1076"/>
        <pc:sldMkLst>
          <pc:docMk/>
          <pc:sldMk cId="1845079088" sldId="268"/>
        </pc:sldMkLst>
        <pc:picChg chg="mod">
          <ac:chgData name="Ben Gorman" userId="2624efef0af7af68" providerId="LiveId" clId="{45AD01C4-AFF3-455E-AB0F-0739B17DADA2}" dt="2020-06-06T21:23:36.661" v="18" actId="1076"/>
          <ac:picMkLst>
            <pc:docMk/>
            <pc:sldMk cId="1845079088" sldId="268"/>
            <ac:picMk id="5" creationId="{00000000-0000-0000-0000-000000000000}"/>
          </ac:picMkLst>
        </pc:picChg>
        <pc:picChg chg="mod modCrop">
          <ac:chgData name="Ben Gorman" userId="2624efef0af7af68" providerId="LiveId" clId="{45AD01C4-AFF3-455E-AB0F-0739B17DADA2}" dt="2020-06-06T21:23:34.851" v="17" actId="14100"/>
          <ac:picMkLst>
            <pc:docMk/>
            <pc:sldMk cId="1845079088" sldId="268"/>
            <ac:picMk id="6" creationId="{00000000-0000-0000-0000-000000000000}"/>
          </ac:picMkLst>
        </pc:picChg>
      </pc:sldChg>
      <pc:sldChg chg="modSp">
        <pc:chgData name="Ben Gorman" userId="2624efef0af7af68" providerId="LiveId" clId="{45AD01C4-AFF3-455E-AB0F-0739B17DADA2}" dt="2020-06-06T21:24:06.146" v="21" actId="1076"/>
        <pc:sldMkLst>
          <pc:docMk/>
          <pc:sldMk cId="1094175234" sldId="271"/>
        </pc:sldMkLst>
        <pc:picChg chg="mod modCrop">
          <ac:chgData name="Ben Gorman" userId="2624efef0af7af68" providerId="LiveId" clId="{45AD01C4-AFF3-455E-AB0F-0739B17DADA2}" dt="2020-06-06T21:24:06.146" v="21" actId="1076"/>
          <ac:picMkLst>
            <pc:docMk/>
            <pc:sldMk cId="1094175234" sldId="271"/>
            <ac:picMk id="5" creationId="{00000000-0000-0000-0000-000000000000}"/>
          </ac:picMkLst>
        </pc:picChg>
      </pc:sldChg>
      <pc:sldChg chg="modSp">
        <pc:chgData name="Ben Gorman" userId="2624efef0af7af68" providerId="LiveId" clId="{45AD01C4-AFF3-455E-AB0F-0739B17DADA2}" dt="2020-06-06T21:24:18.391" v="23" actId="732"/>
        <pc:sldMkLst>
          <pc:docMk/>
          <pc:sldMk cId="636208555" sldId="272"/>
        </pc:sldMkLst>
        <pc:picChg chg="mod modCrop">
          <ac:chgData name="Ben Gorman" userId="2624efef0af7af68" providerId="LiveId" clId="{45AD01C4-AFF3-455E-AB0F-0739B17DADA2}" dt="2020-06-06T21:24:18.391" v="23" actId="732"/>
          <ac:picMkLst>
            <pc:docMk/>
            <pc:sldMk cId="636208555" sldId="272"/>
            <ac:picMk id="7" creationId="{00000000-0000-0000-0000-000000000000}"/>
          </ac:picMkLst>
        </pc:picChg>
      </pc:sldChg>
      <pc:sldChg chg="modSp">
        <pc:chgData name="Ben Gorman" userId="2624efef0af7af68" providerId="LiveId" clId="{45AD01C4-AFF3-455E-AB0F-0739B17DADA2}" dt="2020-06-06T21:24:50.994" v="28" actId="732"/>
        <pc:sldMkLst>
          <pc:docMk/>
          <pc:sldMk cId="1663868292" sldId="273"/>
        </pc:sldMkLst>
        <pc:picChg chg="mod modCrop">
          <ac:chgData name="Ben Gorman" userId="2624efef0af7af68" providerId="LiveId" clId="{45AD01C4-AFF3-455E-AB0F-0739B17DADA2}" dt="2020-06-06T21:24:50.994" v="28" actId="732"/>
          <ac:picMkLst>
            <pc:docMk/>
            <pc:sldMk cId="1663868292" sldId="273"/>
            <ac:picMk id="5" creationId="{00000000-0000-0000-0000-000000000000}"/>
          </ac:picMkLst>
        </pc:picChg>
      </pc:sldChg>
      <pc:sldChg chg="modSp">
        <pc:chgData name="Ben Gorman" userId="2624efef0af7af68" providerId="LiveId" clId="{45AD01C4-AFF3-455E-AB0F-0739B17DADA2}" dt="2020-06-06T21:24:33.078" v="25" actId="732"/>
        <pc:sldMkLst>
          <pc:docMk/>
          <pc:sldMk cId="1953678809" sldId="274"/>
        </pc:sldMkLst>
        <pc:picChg chg="mod modCrop">
          <ac:chgData name="Ben Gorman" userId="2624efef0af7af68" providerId="LiveId" clId="{45AD01C4-AFF3-455E-AB0F-0739B17DADA2}" dt="2020-06-06T21:24:33.078" v="25" actId="732"/>
          <ac:picMkLst>
            <pc:docMk/>
            <pc:sldMk cId="1953678809" sldId="274"/>
            <ac:picMk id="5" creationId="{00000000-0000-0000-0000-000000000000}"/>
          </ac:picMkLst>
        </pc:picChg>
      </pc:sldChg>
      <pc:sldChg chg="modSp">
        <pc:chgData name="Ben Gorman" userId="2624efef0af7af68" providerId="LiveId" clId="{45AD01C4-AFF3-455E-AB0F-0739B17DADA2}" dt="2020-06-06T21:25:00.792" v="30" actId="732"/>
        <pc:sldMkLst>
          <pc:docMk/>
          <pc:sldMk cId="1765960417" sldId="275"/>
        </pc:sldMkLst>
        <pc:picChg chg="mod modCrop">
          <ac:chgData name="Ben Gorman" userId="2624efef0af7af68" providerId="LiveId" clId="{45AD01C4-AFF3-455E-AB0F-0739B17DADA2}" dt="2020-06-06T21:25:00.792" v="30" actId="732"/>
          <ac:picMkLst>
            <pc:docMk/>
            <pc:sldMk cId="1765960417" sldId="275"/>
            <ac:picMk id="7" creationId="{00000000-0000-0000-0000-000000000000}"/>
          </ac:picMkLst>
        </pc:picChg>
      </pc:sldChg>
      <pc:sldChg chg="ord">
        <pc:chgData name="Ben Gorman" userId="2624efef0af7af68" providerId="LiveId" clId="{45AD01C4-AFF3-455E-AB0F-0739B17DADA2}" dt="2020-06-06T21:25:10.914" v="31"/>
        <pc:sldMkLst>
          <pc:docMk/>
          <pc:sldMk cId="1350084988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Kaltsode</a:t>
            </a:r>
            <a:r>
              <a:rPr lang="en-US" dirty="0"/>
              <a:t> ale </a:t>
            </a:r>
            <a:r>
              <a:rPr lang="en-US" dirty="0" err="1"/>
              <a:t>adanelv</a:t>
            </a:r>
            <a:r>
              <a:rPr lang="en-US" dirty="0"/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21" y="2656680"/>
            <a:ext cx="4753750" cy="2615115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94" y="2656680"/>
            <a:ext cx="4445000" cy="2959100"/>
          </a:xfrm>
        </p:spPr>
      </p:pic>
    </p:spTree>
    <p:extLst>
      <p:ext uri="{BB962C8B-B14F-4D97-AF65-F5344CB8AC3E}">
        <p14:creationId xmlns:p14="http://schemas.microsoft.com/office/powerpoint/2010/main" val="1845079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ᏓᏆᏓᏘᎾᎥᎢ</a:t>
            </a:r>
            <a:r>
              <a:rPr lang="en-US" dirty="0"/>
              <a:t>		/		</a:t>
            </a:r>
            <a:r>
              <a:rPr lang="en-US" dirty="0" err="1"/>
              <a:t>ᏏᏓᏁᎸ</a:t>
            </a:r>
            <a:br>
              <a:rPr lang="en-US" dirty="0"/>
            </a:br>
            <a:r>
              <a:rPr lang="en-US" dirty="0" err="1"/>
              <a:t>dagwadatina’v’i</a:t>
            </a:r>
            <a:r>
              <a:rPr lang="en-US" dirty="0"/>
              <a:t>	/		</a:t>
            </a:r>
            <a:r>
              <a:rPr lang="en-US" dirty="0" err="1"/>
              <a:t>sidanelv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Hi’a</a:t>
            </a:r>
            <a:r>
              <a:rPr lang="en-US" dirty="0"/>
              <a:t> </a:t>
            </a:r>
            <a:r>
              <a:rPr lang="en-US" dirty="0" err="1"/>
              <a:t>agitsi</a:t>
            </a:r>
            <a:r>
              <a:rPr lang="en-US" dirty="0"/>
              <a:t> – Joyce Frey </a:t>
            </a:r>
            <a:r>
              <a:rPr lang="en-US" dirty="0" err="1"/>
              <a:t>dudo’a</a:t>
            </a:r>
            <a:r>
              <a:rPr lang="en-US" dirty="0"/>
              <a:t>.</a:t>
            </a:r>
          </a:p>
          <a:p>
            <a:r>
              <a:rPr lang="en-US" dirty="0" err="1"/>
              <a:t>Hi’a</a:t>
            </a:r>
            <a:r>
              <a:rPr lang="en-US" dirty="0"/>
              <a:t> </a:t>
            </a:r>
            <a:r>
              <a:rPr lang="en-US" dirty="0" err="1"/>
              <a:t>ayv</a:t>
            </a:r>
            <a:r>
              <a:rPr lang="en-US" dirty="0"/>
              <a:t>!</a:t>
            </a:r>
          </a:p>
          <a:p>
            <a:r>
              <a:rPr lang="en-US" dirty="0" err="1"/>
              <a:t>Hi’a</a:t>
            </a:r>
            <a:r>
              <a:rPr lang="en-US" dirty="0"/>
              <a:t> </a:t>
            </a:r>
            <a:r>
              <a:rPr lang="en-US" dirty="0" err="1"/>
              <a:t>agidoda</a:t>
            </a:r>
            <a:r>
              <a:rPr lang="en-US" dirty="0"/>
              <a:t> – James Frey </a:t>
            </a:r>
            <a:r>
              <a:rPr lang="en-US" dirty="0" err="1"/>
              <a:t>dudo’a</a:t>
            </a:r>
            <a:r>
              <a:rPr lang="en-US" dirty="0"/>
              <a:t>.</a:t>
            </a:r>
          </a:p>
          <a:p>
            <a:r>
              <a:rPr lang="en-US" dirty="0" err="1"/>
              <a:t>Hi’a</a:t>
            </a:r>
            <a:r>
              <a:rPr lang="en-US" dirty="0"/>
              <a:t> </a:t>
            </a:r>
            <a:r>
              <a:rPr lang="en-US" dirty="0" err="1"/>
              <a:t>agidohi</a:t>
            </a:r>
            <a:r>
              <a:rPr lang="en-US" dirty="0"/>
              <a:t> – Hannah Frey </a:t>
            </a:r>
            <a:r>
              <a:rPr lang="en-US" dirty="0" err="1"/>
              <a:t>dudo’v’i</a:t>
            </a:r>
            <a:r>
              <a:rPr lang="en-US" dirty="0"/>
              <a:t>.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373511"/>
            <a:ext cx="4700588" cy="3525441"/>
          </a:xfrm>
        </p:spPr>
      </p:pic>
    </p:spTree>
    <p:extLst>
      <p:ext uri="{BB962C8B-B14F-4D97-AF65-F5344CB8AC3E}">
        <p14:creationId xmlns:p14="http://schemas.microsoft.com/office/powerpoint/2010/main" val="1350084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Agidudu</a:t>
            </a:r>
            <a:r>
              <a:rPr lang="en-US" dirty="0"/>
              <a:t> </a:t>
            </a:r>
            <a:r>
              <a:rPr lang="en-US" dirty="0" err="1"/>
              <a:t>nole</a:t>
            </a:r>
            <a:r>
              <a:rPr lang="en-US" dirty="0"/>
              <a:t> </a:t>
            </a:r>
            <a:r>
              <a:rPr lang="en-US" dirty="0" err="1"/>
              <a:t>aginisi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udoda</a:t>
            </a:r>
            <a:r>
              <a:rPr lang="en-US" dirty="0"/>
              <a:t> &amp; </a:t>
            </a:r>
            <a:r>
              <a:rPr lang="en-US" dirty="0" err="1"/>
              <a:t>utsi</a:t>
            </a:r>
            <a:r>
              <a:rPr lang="en-US" dirty="0"/>
              <a:t> </a:t>
            </a:r>
            <a:r>
              <a:rPr lang="en-US" dirty="0" err="1"/>
              <a:t>agidoda</a:t>
            </a:r>
            <a:r>
              <a:rPr lang="en-US" dirty="0"/>
              <a:t>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57" y="2041147"/>
            <a:ext cx="2781882" cy="4190167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93" y="2041146"/>
            <a:ext cx="5586889" cy="4190167"/>
          </a:xfrm>
        </p:spPr>
      </p:pic>
    </p:spTree>
    <p:extLst>
      <p:ext uri="{BB962C8B-B14F-4D97-AF65-F5344CB8AC3E}">
        <p14:creationId xmlns:p14="http://schemas.microsoft.com/office/powerpoint/2010/main" val="34787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taline</a:t>
            </a:r>
            <a:r>
              <a:rPr lang="en-US" dirty="0"/>
              <a:t>) </a:t>
            </a:r>
            <a:r>
              <a:rPr lang="en-US" dirty="0" err="1"/>
              <a:t>agilisi</a:t>
            </a:r>
            <a:r>
              <a:rPr lang="en-US" dirty="0"/>
              <a:t> </a:t>
            </a:r>
            <a:r>
              <a:rPr lang="en-US" dirty="0" err="1"/>
              <a:t>nole</a:t>
            </a:r>
            <a:r>
              <a:rPr lang="en-US" dirty="0"/>
              <a:t> </a:t>
            </a:r>
            <a:r>
              <a:rPr lang="en-US" dirty="0" err="1"/>
              <a:t>agidudu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taline</a:t>
            </a:r>
            <a:r>
              <a:rPr lang="en-US" dirty="0"/>
              <a:t> </a:t>
            </a:r>
            <a:r>
              <a:rPr lang="en-US" dirty="0" err="1"/>
              <a:t>utsi</a:t>
            </a:r>
            <a:r>
              <a:rPr lang="en-US" dirty="0"/>
              <a:t> </a:t>
            </a:r>
            <a:r>
              <a:rPr lang="en-US" dirty="0" err="1"/>
              <a:t>agitsi</a:t>
            </a:r>
            <a:r>
              <a:rPr lang="en-US" dirty="0"/>
              <a:t>, </a:t>
            </a:r>
            <a:r>
              <a:rPr lang="en-US" dirty="0" err="1"/>
              <a:t>nole</a:t>
            </a:r>
            <a:r>
              <a:rPr lang="en-US" dirty="0"/>
              <a:t> </a:t>
            </a:r>
            <a:r>
              <a:rPr lang="en-US" dirty="0" err="1"/>
              <a:t>udoda</a:t>
            </a:r>
            <a:r>
              <a:rPr lang="en-US" dirty="0"/>
              <a:t> </a:t>
            </a:r>
            <a:r>
              <a:rPr lang="en-US" dirty="0" err="1"/>
              <a:t>agitsi</a:t>
            </a:r>
            <a:r>
              <a:rPr lang="en-US" dirty="0"/>
              <a:t>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525301"/>
            <a:ext cx="4700588" cy="3221861"/>
          </a:xfrm>
        </p:spPr>
      </p:pic>
      <p:pic>
        <p:nvPicPr>
          <p:cNvPr id="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374702"/>
            <a:ext cx="4697412" cy="3523059"/>
          </a:xfrm>
        </p:spPr>
      </p:pic>
    </p:spTree>
    <p:extLst>
      <p:ext uri="{BB962C8B-B14F-4D97-AF65-F5344CB8AC3E}">
        <p14:creationId xmlns:p14="http://schemas.microsoft.com/office/powerpoint/2010/main" val="49482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uyeyohuselv’i</a:t>
            </a:r>
            <a:r>
              <a:rPr lang="en-US" dirty="0"/>
              <a:t>” / “</a:t>
            </a:r>
            <a:r>
              <a:rPr lang="en-US" dirty="0" err="1"/>
              <a:t>uyeyohusele’i</a:t>
            </a:r>
            <a:r>
              <a:rPr lang="en-US" dirty="0"/>
              <a:t>”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99" y="2336800"/>
            <a:ext cx="6854977" cy="3598863"/>
          </a:xfrm>
        </p:spPr>
      </p:pic>
    </p:spTree>
    <p:extLst>
      <p:ext uri="{BB962C8B-B14F-4D97-AF65-F5344CB8AC3E}">
        <p14:creationId xmlns:p14="http://schemas.microsoft.com/office/powerpoint/2010/main" val="161457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Usdi</a:t>
            </a:r>
            <a:r>
              <a:rPr lang="en-US" dirty="0"/>
              <a:t> ale </a:t>
            </a:r>
            <a:r>
              <a:rPr lang="en-US" dirty="0" err="1"/>
              <a:t>egwa</a:t>
            </a:r>
            <a:r>
              <a:rPr lang="en-US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374702"/>
            <a:ext cx="4697412" cy="352305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406770"/>
            <a:ext cx="4700588" cy="3458923"/>
          </a:xfrm>
        </p:spPr>
      </p:pic>
    </p:spTree>
    <p:extLst>
      <p:ext uri="{BB962C8B-B14F-4D97-AF65-F5344CB8AC3E}">
        <p14:creationId xmlns:p14="http://schemas.microsoft.com/office/powerpoint/2010/main" val="83675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ᎯᏁᎳ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hinela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Vintage Dr. </a:t>
            </a:r>
            <a:r>
              <a:rPr lang="en-US" dirty="0" err="1"/>
              <a:t>tsinela</a:t>
            </a:r>
            <a:r>
              <a:rPr lang="en-US" dirty="0"/>
              <a:t> – </a:t>
            </a:r>
            <a:r>
              <a:rPr lang="en-US" dirty="0" err="1"/>
              <a:t>nihina</a:t>
            </a:r>
            <a:r>
              <a:rPr lang="en-US" dirty="0"/>
              <a:t>? </a:t>
            </a:r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hinela</a:t>
            </a:r>
            <a:r>
              <a:rPr lang="en-US" dirty="0"/>
              <a:t>?</a:t>
            </a:r>
          </a:p>
          <a:p>
            <a:r>
              <a:rPr lang="en-US" dirty="0" err="1"/>
              <a:t>Kaltsodesg</a:t>
            </a:r>
            <a:r>
              <a:rPr lang="en-US" dirty="0"/>
              <a:t>, ale </a:t>
            </a:r>
            <a:r>
              <a:rPr lang="en-US" dirty="0" err="1"/>
              <a:t>adanelv</a:t>
            </a:r>
            <a:r>
              <a:rPr lang="en-US" dirty="0"/>
              <a:t> </a:t>
            </a:r>
            <a:r>
              <a:rPr lang="en-US" dirty="0" err="1"/>
              <a:t>hinela</a:t>
            </a:r>
            <a:r>
              <a:rPr lang="en-US" dirty="0"/>
              <a:t>?</a:t>
            </a:r>
          </a:p>
          <a:p>
            <a:r>
              <a:rPr lang="en-US" dirty="0" err="1"/>
              <a:t>Egwake</a:t>
            </a:r>
            <a:r>
              <a:rPr lang="en-US" dirty="0"/>
              <a:t> ale </a:t>
            </a:r>
            <a:r>
              <a:rPr lang="en-US" dirty="0" err="1"/>
              <a:t>usdi</a:t>
            </a:r>
            <a:r>
              <a:rPr lang="en-US" dirty="0"/>
              <a:t>?</a:t>
            </a:r>
          </a:p>
          <a:p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ganela</a:t>
            </a:r>
            <a:r>
              <a:rPr lang="en-US" dirty="0"/>
              <a:t> _____ 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9631" y="2336873"/>
            <a:ext cx="5459152" cy="2891684"/>
          </a:xfrm>
        </p:spPr>
      </p:pic>
    </p:spTree>
    <p:extLst>
      <p:ext uri="{BB962C8B-B14F-4D97-AF65-F5344CB8AC3E}">
        <p14:creationId xmlns:p14="http://schemas.microsoft.com/office/powerpoint/2010/main" val="109417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ᎦᏨ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ᎯᏁᎳ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ᏪᏌ</a:t>
            </a:r>
            <a:r>
              <a:rPr kumimoji="1" lang="en-US" altLang="zh-TW" dirty="0"/>
              <a:t>? </a:t>
            </a:r>
            <a:br>
              <a:rPr kumimoji="1" lang="en-US" altLang="zh-TW" dirty="0"/>
            </a:br>
            <a:r>
              <a:rPr kumimoji="1" lang="en-US" altLang="zh-TW" dirty="0" err="1"/>
              <a:t>Gatsv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ganela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hi’a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wesa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zh-TW" dirty="0"/>
              <a:t>Wonderland </a:t>
            </a:r>
            <a:r>
              <a:rPr kumimoji="1" lang="en-US" altLang="zh-TW" dirty="0" err="1"/>
              <a:t>ganela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na</a:t>
            </a:r>
            <a:r>
              <a:rPr kumimoji="1" lang="en-US" altLang="zh-TW" dirty="0"/>
              <a:t> Cheshire </a:t>
            </a:r>
            <a:r>
              <a:rPr kumimoji="1" lang="en-US" altLang="zh-TW" dirty="0" err="1"/>
              <a:t>wesa</a:t>
            </a:r>
            <a:r>
              <a:rPr kumimoji="1" lang="en-US" altLang="zh-TW" dirty="0"/>
              <a:t>!</a:t>
            </a:r>
            <a:endParaRPr kumimoji="1" lang="zh-TW" altLang="en-US" dirty="0"/>
          </a:p>
        </p:txBody>
      </p:sp>
      <p:pic>
        <p:nvPicPr>
          <p:cNvPr id="7" name="Content Placeholder 6" descr="Cheshire-cat-4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4123" y="2789853"/>
            <a:ext cx="4700058" cy="2864498"/>
          </a:xfrm>
        </p:spPr>
      </p:pic>
    </p:spTree>
    <p:extLst>
      <p:ext uri="{BB962C8B-B14F-4D97-AF65-F5344CB8AC3E}">
        <p14:creationId xmlns:p14="http://schemas.microsoft.com/office/powerpoint/2010/main" val="63620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ᎦᏨ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ᎦᏁᎳ</a:t>
            </a:r>
            <a:r>
              <a:rPr kumimoji="1" lang="en-US" altLang="zh-TW" dirty="0"/>
              <a:t> Harry Potter?</a:t>
            </a:r>
            <a:br>
              <a:rPr kumimoji="1" lang="en-US" altLang="zh-TW" dirty="0"/>
            </a:br>
            <a:r>
              <a:rPr kumimoji="1" lang="en-US" altLang="zh-TW" dirty="0" err="1"/>
              <a:t>Gatsv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ganela</a:t>
            </a:r>
            <a:r>
              <a:rPr kumimoji="1" lang="en-US" altLang="zh-TW" dirty="0"/>
              <a:t> Harry Potter?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zh-TW" dirty="0"/>
              <a:t>Hogwarts </a:t>
            </a:r>
            <a:r>
              <a:rPr kumimoji="1" lang="en-US" altLang="zh-TW" dirty="0" err="1"/>
              <a:t>ᎦᏁᎳ</a:t>
            </a:r>
            <a:r>
              <a:rPr kumimoji="1" lang="en-US" altLang="zh-TW" dirty="0"/>
              <a:t> (</a:t>
            </a:r>
            <a:r>
              <a:rPr kumimoji="1" lang="en-US" altLang="zh-TW" dirty="0" err="1"/>
              <a:t>ᎢᏳᏓᎵᎭ</a:t>
            </a:r>
            <a:r>
              <a:rPr kumimoji="1" lang="en-US" altLang="zh-TW" dirty="0"/>
              <a:t>)</a:t>
            </a:r>
          </a:p>
          <a:p>
            <a:r>
              <a:rPr kumimoji="1" lang="en-US" altLang="zh-TW" dirty="0"/>
              <a:t>Hogwarts </a:t>
            </a:r>
            <a:r>
              <a:rPr kumimoji="1" lang="en-US" altLang="zh-TW" dirty="0" err="1"/>
              <a:t>ganela</a:t>
            </a:r>
            <a:r>
              <a:rPr kumimoji="1" lang="en-US" altLang="zh-TW" dirty="0"/>
              <a:t> (</a:t>
            </a:r>
            <a:r>
              <a:rPr kumimoji="1" lang="en-US" altLang="zh-TW" dirty="0" err="1"/>
              <a:t>iyudaliha</a:t>
            </a:r>
            <a:r>
              <a:rPr kumimoji="1" lang="en-US" altLang="zh-TW" dirty="0"/>
              <a:t>) </a:t>
            </a:r>
          </a:p>
          <a:p>
            <a:r>
              <a:rPr kumimoji="1" lang="en-US" altLang="zh-TW" dirty="0" err="1"/>
              <a:t>ᎠᎴ</a:t>
            </a:r>
            <a:r>
              <a:rPr kumimoji="1" lang="en-US" altLang="zh-TW" dirty="0"/>
              <a:t>:</a:t>
            </a:r>
          </a:p>
          <a:p>
            <a:r>
              <a:rPr kumimoji="1" lang="en-US" altLang="zh-TW" dirty="0"/>
              <a:t>Ale:</a:t>
            </a:r>
          </a:p>
          <a:p>
            <a:r>
              <a:rPr kumimoji="1" lang="en-US" altLang="zh-TW" dirty="0"/>
              <a:t>#4 Privet Dr. </a:t>
            </a:r>
            <a:r>
              <a:rPr kumimoji="1" lang="en-US" altLang="zh-TW" dirty="0" err="1"/>
              <a:t>ᎦᏁᎳ</a:t>
            </a:r>
            <a:r>
              <a:rPr kumimoji="1" lang="en-US" altLang="zh-TW" dirty="0"/>
              <a:t>.</a:t>
            </a:r>
          </a:p>
          <a:p>
            <a:r>
              <a:rPr kumimoji="1" lang="en-US" altLang="zh-TW" dirty="0"/>
              <a:t>#4 Privet Dr. </a:t>
            </a:r>
            <a:r>
              <a:rPr kumimoji="1" lang="en-US" altLang="zh-TW" dirty="0" err="1"/>
              <a:t>ganela</a:t>
            </a:r>
            <a:r>
              <a:rPr kumimoji="1" lang="en-US" altLang="zh-TW" dirty="0"/>
              <a:t>.</a:t>
            </a:r>
            <a:endParaRPr kumimoji="1" lang="zh-TW" altLang="en-US" dirty="0"/>
          </a:p>
        </p:txBody>
      </p:sp>
      <p:pic>
        <p:nvPicPr>
          <p:cNvPr id="5" name="Content Placeholder 4" descr="Hogwarts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4123" y="3041779"/>
            <a:ext cx="4700058" cy="2174033"/>
          </a:xfrm>
        </p:spPr>
      </p:pic>
    </p:spTree>
    <p:extLst>
      <p:ext uri="{BB962C8B-B14F-4D97-AF65-F5344CB8AC3E}">
        <p14:creationId xmlns:p14="http://schemas.microsoft.com/office/powerpoint/2010/main" val="1953678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ᎦᏨ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ᎦᏁᎳ</a:t>
            </a:r>
            <a:r>
              <a:rPr kumimoji="1" lang="en-US" altLang="zh-TW" dirty="0"/>
              <a:t> President Obama?</a:t>
            </a:r>
            <a:br>
              <a:rPr kumimoji="1" lang="en-US" altLang="zh-TW" dirty="0"/>
            </a:br>
            <a:r>
              <a:rPr kumimoji="1" lang="en-US" altLang="zh-TW" dirty="0" err="1"/>
              <a:t>Gatsv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ganela</a:t>
            </a:r>
            <a:r>
              <a:rPr kumimoji="1" lang="en-US" altLang="zh-TW" dirty="0"/>
              <a:t> President Obama?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zh-TW" dirty="0"/>
              <a:t>Washington, D.C. </a:t>
            </a:r>
            <a:r>
              <a:rPr kumimoji="1" lang="en-US" altLang="zh-TW" dirty="0" err="1"/>
              <a:t>ᎦᏁᎳ</a:t>
            </a:r>
            <a:r>
              <a:rPr kumimoji="1" lang="en-US" altLang="zh-TW" dirty="0"/>
              <a:t>.</a:t>
            </a:r>
          </a:p>
          <a:p>
            <a:r>
              <a:rPr kumimoji="1" lang="en-US" altLang="zh-TW" dirty="0"/>
              <a:t>Washington, D.C. </a:t>
            </a:r>
            <a:r>
              <a:rPr kumimoji="1" lang="en-US" altLang="zh-TW" dirty="0" err="1"/>
              <a:t>ganela</a:t>
            </a:r>
            <a:r>
              <a:rPr kumimoji="1" lang="en-US" altLang="zh-TW" dirty="0"/>
              <a:t>.</a:t>
            </a:r>
            <a:endParaRPr kumimoji="1" lang="zh-TW" altLang="en-US" dirty="0"/>
          </a:p>
        </p:txBody>
      </p:sp>
      <p:pic>
        <p:nvPicPr>
          <p:cNvPr id="5" name="Content Placeholder 4" descr="PresidentObama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6073" y="2409844"/>
            <a:ext cx="3508311" cy="3526345"/>
          </a:xfrm>
        </p:spPr>
      </p:pic>
    </p:spTree>
    <p:extLst>
      <p:ext uri="{BB962C8B-B14F-4D97-AF65-F5344CB8AC3E}">
        <p14:creationId xmlns:p14="http://schemas.microsoft.com/office/powerpoint/2010/main" val="166386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ganela</a:t>
            </a:r>
            <a:r>
              <a:rPr lang="en-US" dirty="0"/>
              <a:t> Peter Pan?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5208" y="2336800"/>
            <a:ext cx="5486400" cy="3598863"/>
          </a:xfrm>
        </p:spPr>
      </p:pic>
    </p:spTree>
    <p:extLst>
      <p:ext uri="{BB962C8B-B14F-4D97-AF65-F5344CB8AC3E}">
        <p14:creationId xmlns:p14="http://schemas.microsoft.com/office/powerpoint/2010/main" val="176596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ganela</a:t>
            </a:r>
            <a:r>
              <a:rPr lang="en-US" dirty="0"/>
              <a:t> Santa Claus?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66" y="2336800"/>
            <a:ext cx="3981444" cy="3598863"/>
          </a:xfrm>
        </p:spPr>
      </p:pic>
    </p:spTree>
    <p:extLst>
      <p:ext uri="{BB962C8B-B14F-4D97-AF65-F5344CB8AC3E}">
        <p14:creationId xmlns:p14="http://schemas.microsoft.com/office/powerpoint/2010/main" val="74193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 (</a:t>
            </a:r>
            <a:r>
              <a:rPr lang="en-US" dirty="0" err="1"/>
              <a:t>ᎠᏴ</a:t>
            </a:r>
            <a:r>
              <a:rPr lang="en-US" dirty="0"/>
              <a:t>): 	</a:t>
            </a:r>
            <a:r>
              <a:rPr lang="en-US" dirty="0" err="1"/>
              <a:t>tsi</a:t>
            </a:r>
            <a:r>
              <a:rPr lang="en-US" dirty="0"/>
              <a:t>- / g-</a:t>
            </a:r>
          </a:p>
          <a:p>
            <a:r>
              <a:rPr lang="en-US" dirty="0"/>
              <a:t>2 (</a:t>
            </a:r>
            <a:r>
              <a:rPr lang="en-US" dirty="0" err="1"/>
              <a:t>ᏂᎯ</a:t>
            </a:r>
            <a:r>
              <a:rPr lang="en-US" dirty="0"/>
              <a:t>):	h(</a:t>
            </a:r>
            <a:r>
              <a:rPr lang="en-US" dirty="0" err="1"/>
              <a:t>i</a:t>
            </a:r>
            <a:r>
              <a:rPr lang="en-US" dirty="0"/>
              <a:t>)-		-</a:t>
            </a:r>
            <a:r>
              <a:rPr lang="en-US" dirty="0" err="1"/>
              <a:t>nela</a:t>
            </a:r>
            <a:endParaRPr lang="en-US" dirty="0"/>
          </a:p>
          <a:p>
            <a:r>
              <a:rPr lang="en-US" dirty="0"/>
              <a:t>3 (</a:t>
            </a:r>
            <a:r>
              <a:rPr lang="en-US" dirty="0" err="1"/>
              <a:t>ᎩᎶ</a:t>
            </a:r>
            <a:r>
              <a:rPr lang="en-US" dirty="0"/>
              <a:t>):	a- / g(a)-</a:t>
            </a:r>
          </a:p>
          <a:p>
            <a:endParaRPr lang="en-US" dirty="0"/>
          </a:p>
          <a:p>
            <a:pPr lvl="1"/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nigalisdiha</a:t>
            </a:r>
            <a:r>
              <a:rPr lang="en-US" dirty="0"/>
              <a:t>:</a:t>
            </a:r>
          </a:p>
          <a:p>
            <a:r>
              <a:rPr lang="en-US" dirty="0"/>
              <a:t>a-</a:t>
            </a:r>
            <a:r>
              <a:rPr lang="en-US" dirty="0" err="1"/>
              <a:t>gow</a:t>
            </a:r>
            <a:r>
              <a:rPr lang="en-US" u="sng" dirty="0" err="1"/>
              <a:t>a</a:t>
            </a:r>
            <a:r>
              <a:rPr lang="en-US" dirty="0" err="1"/>
              <a:t>tiha</a:t>
            </a:r>
            <a:r>
              <a:rPr lang="en-US" dirty="0"/>
              <a:t>  (s)he sees it?</a:t>
            </a:r>
          </a:p>
          <a:p>
            <a:r>
              <a:rPr lang="en-US" dirty="0" err="1"/>
              <a:t>ga-lvsga</a:t>
            </a:r>
            <a:r>
              <a:rPr lang="en-US" dirty="0"/>
              <a:t>	 (s)he is sleepy?</a:t>
            </a:r>
          </a:p>
          <a:p>
            <a:r>
              <a:rPr lang="en-US" dirty="0"/>
              <a:t>a-</a:t>
            </a:r>
            <a:r>
              <a:rPr lang="en-US" dirty="0" err="1"/>
              <a:t>aditasga</a:t>
            </a:r>
            <a:r>
              <a:rPr lang="en-US" dirty="0"/>
              <a:t>	(s)he is drinking?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tsinela</a:t>
            </a:r>
            <a:endParaRPr lang="en-US" dirty="0"/>
          </a:p>
          <a:p>
            <a:r>
              <a:rPr lang="en-US" dirty="0" err="1"/>
              <a:t>hinela</a:t>
            </a:r>
            <a:endParaRPr lang="en-US" dirty="0"/>
          </a:p>
          <a:p>
            <a:r>
              <a:rPr lang="en-US" dirty="0" err="1"/>
              <a:t>ganela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8622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187</TotalTime>
  <Words>271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新細明體</vt:lpstr>
      <vt:lpstr>Arial</vt:lpstr>
      <vt:lpstr>Trebuchet MS</vt:lpstr>
      <vt:lpstr>Berlin</vt:lpstr>
      <vt:lpstr>Kaltsode ale adanelv?</vt:lpstr>
      <vt:lpstr>Usdi ale egwa?</vt:lpstr>
      <vt:lpstr>ᎦᏨ ᎯᏁᎳ? Gatsv hinela?</vt:lpstr>
      <vt:lpstr>ᎦᏨ ᎯᏁᎳ ᎯᎠ ᏪᏌ?  Gatsv ganela hi’a wesa?</vt:lpstr>
      <vt:lpstr>ᎦᏨ ᎦᏁᎳ Harry Potter? Gatsv ganela Harry Potter?</vt:lpstr>
      <vt:lpstr>ᎦᏨ ᎦᏁᎳ President Obama? Gatsv ganela President Obama?</vt:lpstr>
      <vt:lpstr>Gatsv ganela Peter Pan?</vt:lpstr>
      <vt:lpstr>Gatsv ganela Santa Claus?</vt:lpstr>
      <vt:lpstr>Set A</vt:lpstr>
      <vt:lpstr>ᏓᏆᏓᏘᎾᎥᎢ  /  ᏏᏓᏁᎸ dagwadatina’v’i /  sidanelv</vt:lpstr>
      <vt:lpstr>Agidudu nole aginisi (udoda &amp; utsi agidoda)</vt:lpstr>
      <vt:lpstr>(taline) agilisi nole agidudu (taline utsi agitsi, nole udoda agitsi)</vt:lpstr>
      <vt:lpstr>“uyeyohuselv’i” / “uyeyohusele’i”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31</cp:revision>
  <dcterms:created xsi:type="dcterms:W3CDTF">2016-09-06T23:08:42Z</dcterms:created>
  <dcterms:modified xsi:type="dcterms:W3CDTF">2020-06-06T21:25:32Z</dcterms:modified>
</cp:coreProperties>
</file>