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DBEA8AA1-C60F-4351-8885-5EB1A710F290}"/>
    <pc:docChg chg="custSel modSld">
      <pc:chgData name="Ben Gorman" userId="2624efef0af7af68" providerId="LiveId" clId="{DBEA8AA1-C60F-4351-8885-5EB1A710F290}" dt="2020-06-06T21:32:40.927" v="0" actId="27636"/>
      <pc:docMkLst>
        <pc:docMk/>
      </pc:docMkLst>
      <pc:sldChg chg="modSp">
        <pc:chgData name="Ben Gorman" userId="2624efef0af7af68" providerId="LiveId" clId="{DBEA8AA1-C60F-4351-8885-5EB1A710F290}" dt="2020-06-06T21:32:40.927" v="0" actId="27636"/>
        <pc:sldMkLst>
          <pc:docMk/>
          <pc:sldMk cId="1813392175" sldId="262"/>
        </pc:sldMkLst>
        <pc:spChg chg="mod">
          <ac:chgData name="Ben Gorman" userId="2624efef0af7af68" providerId="LiveId" clId="{DBEA8AA1-C60F-4351-8885-5EB1A710F290}" dt="2020-06-06T21:32:40.927" v="0" actId="27636"/>
          <ac:spMkLst>
            <pc:docMk/>
            <pc:sldMk cId="1813392175" sldId="262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6/6/2020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Family, Where You Live, Numbers</a:t>
            </a:r>
          </a:p>
        </p:txBody>
      </p:sp>
    </p:spTree>
    <p:extLst>
      <p:ext uri="{BB962C8B-B14F-4D97-AF65-F5344CB8AC3E}">
        <p14:creationId xmlns:p14="http://schemas.microsoft.com/office/powerpoint/2010/main" val="15073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°</a:t>
            </a:r>
            <a:r>
              <a:rPr lang="en-US" dirty="0" err="1"/>
              <a:t>ᏙᏪᎳᎦ</a:t>
            </a:r>
            <a:r>
              <a:rPr lang="en-US" dirty="0"/>
              <a:t>!			</a:t>
            </a:r>
            <a:r>
              <a:rPr lang="en-US" dirty="0" err="1"/>
              <a:t>Ꭿ°ᏛᏛᎲᎦ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Tohwelaga</a:t>
            </a:r>
            <a:r>
              <a:rPr lang="en-US" dirty="0"/>
              <a:t>!			</a:t>
            </a:r>
            <a:r>
              <a:rPr lang="en-US" dirty="0" err="1"/>
              <a:t>Hitvdvhvga</a:t>
            </a:r>
            <a:r>
              <a:rPr lang="en-US" dirty="0"/>
              <a:t>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Kagi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detsadatina’v’i</a:t>
            </a:r>
            <a:r>
              <a:rPr lang="en-US" dirty="0"/>
              <a:t>?</a:t>
            </a:r>
          </a:p>
          <a:p>
            <a:r>
              <a:rPr lang="en-US" dirty="0" err="1"/>
              <a:t>Tohwelaga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Tsatsi</a:t>
            </a:r>
            <a:endParaRPr lang="en-US" dirty="0"/>
          </a:p>
          <a:p>
            <a:pPr lvl="1"/>
            <a:r>
              <a:rPr lang="en-US" dirty="0" err="1"/>
              <a:t>Tsalisi</a:t>
            </a:r>
            <a:r>
              <a:rPr lang="en-US" dirty="0"/>
              <a:t> &amp; </a:t>
            </a:r>
            <a:r>
              <a:rPr lang="en-US" dirty="0" err="1"/>
              <a:t>tsadudu</a:t>
            </a:r>
            <a:endParaRPr lang="en-US" dirty="0"/>
          </a:p>
          <a:p>
            <a:pPr lvl="1"/>
            <a:r>
              <a:rPr lang="en-US" dirty="0" err="1"/>
              <a:t>Tsadoda</a:t>
            </a:r>
            <a:endParaRPr lang="en-US" dirty="0"/>
          </a:p>
          <a:p>
            <a:pPr lvl="1"/>
            <a:r>
              <a:rPr lang="en-US" dirty="0" err="1"/>
              <a:t>Tsanisi</a:t>
            </a:r>
            <a:r>
              <a:rPr lang="en-US" dirty="0"/>
              <a:t> &amp; </a:t>
            </a:r>
            <a:r>
              <a:rPr lang="en-US" dirty="0" err="1"/>
              <a:t>tsadudu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“</a:t>
            </a:r>
            <a:r>
              <a:rPr lang="en-US" dirty="0" err="1"/>
              <a:t>Kagi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(</a:t>
            </a:r>
            <a:r>
              <a:rPr lang="en-US" dirty="0" err="1"/>
              <a:t>tsatsi</a:t>
            </a:r>
            <a:r>
              <a:rPr lang="en-US" dirty="0"/>
              <a:t>)?”</a:t>
            </a:r>
          </a:p>
          <a:p>
            <a:r>
              <a:rPr lang="en-US"/>
              <a:t>“Gedo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dudo’a</a:t>
            </a:r>
            <a:r>
              <a:rPr lang="en-US" dirty="0"/>
              <a:t> (</a:t>
            </a:r>
            <a:r>
              <a:rPr lang="en-US" dirty="0" err="1"/>
              <a:t>tsadoda</a:t>
            </a:r>
            <a:r>
              <a:rPr lang="en-US" dirty="0"/>
              <a:t>)?”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3699" y="2336800"/>
            <a:ext cx="3061889" cy="3598863"/>
          </a:xfrm>
        </p:spPr>
      </p:pic>
    </p:spTree>
    <p:extLst>
      <p:ext uri="{BB962C8B-B14F-4D97-AF65-F5344CB8AC3E}">
        <p14:creationId xmlns:p14="http://schemas.microsoft.com/office/powerpoint/2010/main" val="1949089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 </a:t>
            </a:r>
            <a:r>
              <a:rPr lang="en-US" dirty="0" err="1"/>
              <a:t>ᎦᏁᎳ</a:t>
            </a:r>
            <a:r>
              <a:rPr lang="en-US" dirty="0"/>
              <a:t>  </a:t>
            </a:r>
            <a:r>
              <a:rPr lang="en-US" dirty="0" err="1"/>
              <a:t>Ꮎ</a:t>
            </a:r>
            <a:r>
              <a:rPr lang="en-US" dirty="0"/>
              <a:t>  Loch Ness  </a:t>
            </a:r>
            <a:r>
              <a:rPr lang="en-US" dirty="0" err="1"/>
              <a:t>Ꭰ</a:t>
            </a:r>
            <a:r>
              <a:rPr lang="en-US" u="sng" dirty="0" err="1"/>
              <a:t>Ꮣ</a:t>
            </a:r>
            <a:r>
              <a:rPr lang="en-US" dirty="0" err="1"/>
              <a:t>ᏍᎩᎵ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ganela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Loch Ness </a:t>
            </a:r>
            <a:r>
              <a:rPr lang="en-US" dirty="0" err="1"/>
              <a:t>adsgili</a:t>
            </a:r>
            <a:r>
              <a:rPr lang="en-US" dirty="0"/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4661" y="2336800"/>
            <a:ext cx="6066654" cy="3598863"/>
          </a:xfrm>
        </p:spPr>
      </p:pic>
    </p:spTree>
    <p:extLst>
      <p:ext uri="{BB962C8B-B14F-4D97-AF65-F5344CB8AC3E}">
        <p14:creationId xmlns:p14="http://schemas.microsoft.com/office/powerpoint/2010/main" val="775850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ᎦᏨ</a:t>
            </a:r>
            <a:r>
              <a:rPr lang="en-US" dirty="0"/>
              <a:t>    </a:t>
            </a:r>
            <a:r>
              <a:rPr lang="en-US" dirty="0" err="1"/>
              <a:t>ᎠᏂᏁᎳ</a:t>
            </a:r>
            <a:r>
              <a:rPr lang="en-US" dirty="0"/>
              <a:t> </a:t>
            </a:r>
            <a:r>
              <a:rPr lang="en-US" dirty="0" err="1"/>
              <a:t>ᏍᎩᎾ</a:t>
            </a:r>
            <a:r>
              <a:rPr lang="en-US" dirty="0"/>
              <a:t> “</a:t>
            </a:r>
            <a:r>
              <a:rPr lang="en-US" dirty="0" err="1"/>
              <a:t>ᎤᏙᎯᏳ</a:t>
            </a:r>
            <a:r>
              <a:rPr lang="en-US" dirty="0"/>
              <a:t> </a:t>
            </a:r>
            <a:r>
              <a:rPr lang="en-US" dirty="0" err="1"/>
              <a:t>ᎤᎾᏍᏓᏴᎲᏍᎩ</a:t>
            </a:r>
            <a:r>
              <a:rPr lang="en-US" dirty="0"/>
              <a:t>”?</a:t>
            </a:r>
            <a:br>
              <a:rPr lang="en-US" dirty="0"/>
            </a:b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aninela</a:t>
            </a:r>
            <a:r>
              <a:rPr lang="en-US" dirty="0"/>
              <a:t> </a:t>
            </a:r>
            <a:r>
              <a:rPr lang="en-US" dirty="0" err="1"/>
              <a:t>sgina</a:t>
            </a:r>
            <a:r>
              <a:rPr lang="en-US" dirty="0"/>
              <a:t> “</a:t>
            </a:r>
            <a:r>
              <a:rPr lang="en-US" dirty="0" err="1"/>
              <a:t>udohiyu</a:t>
            </a:r>
            <a:r>
              <a:rPr lang="en-US" dirty="0"/>
              <a:t> </a:t>
            </a:r>
            <a:r>
              <a:rPr lang="en-US" dirty="0" err="1"/>
              <a:t>unasdayvhvsgi</a:t>
            </a:r>
            <a:r>
              <a:rPr lang="en-US" dirty="0"/>
              <a:t>?”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9943" y="2083384"/>
            <a:ext cx="4590011" cy="4590011"/>
          </a:xfrm>
        </p:spPr>
      </p:pic>
    </p:spTree>
    <p:extLst>
      <p:ext uri="{BB962C8B-B14F-4D97-AF65-F5344CB8AC3E}">
        <p14:creationId xmlns:p14="http://schemas.microsoft.com/office/powerpoint/2010/main" val="1813392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ᏗᏣᎴᎲᎦ</a:t>
            </a:r>
            <a:r>
              <a:rPr lang="en-US" dirty="0"/>
              <a:t>!     </a:t>
            </a:r>
            <a:r>
              <a:rPr lang="en-US" dirty="0" err="1"/>
              <a:t>ᎢᏣᏓ°ᏛᏛᎲᎦ</a:t>
            </a:r>
            <a:r>
              <a:rPr lang="en-US" dirty="0"/>
              <a:t>!  (5 </a:t>
            </a:r>
            <a:r>
              <a:rPr lang="en-US" dirty="0" err="1"/>
              <a:t>ᎢᏯᏂ</a:t>
            </a:r>
            <a:r>
              <a:rPr lang="en-US" dirty="0"/>
              <a:t> </a:t>
            </a:r>
            <a:r>
              <a:rPr lang="en-US" dirty="0" err="1"/>
              <a:t>ᎠᏂᏴᏫ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 err="1"/>
              <a:t>ditsalehvga</a:t>
            </a:r>
            <a:r>
              <a:rPr lang="en-US" dirty="0"/>
              <a:t>! </a:t>
            </a:r>
            <a:r>
              <a:rPr lang="en-US" dirty="0" err="1"/>
              <a:t>Itsadatvdvhvga</a:t>
            </a:r>
            <a:r>
              <a:rPr lang="en-US" dirty="0"/>
              <a:t>! (5 </a:t>
            </a:r>
            <a:r>
              <a:rPr lang="en-US" dirty="0" err="1"/>
              <a:t>iyani</a:t>
            </a:r>
            <a:r>
              <a:rPr lang="en-US" dirty="0"/>
              <a:t> </a:t>
            </a:r>
            <a:r>
              <a:rPr lang="en-US" dirty="0" err="1"/>
              <a:t>aniyvwi</a:t>
            </a:r>
            <a:r>
              <a:rPr lang="en-US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Siyo</a:t>
            </a:r>
            <a:r>
              <a:rPr lang="en-US" dirty="0"/>
              <a:t>, </a:t>
            </a:r>
            <a:r>
              <a:rPr lang="en-US" dirty="0" err="1"/>
              <a:t>hayol</a:t>
            </a:r>
            <a:r>
              <a:rPr lang="en-US" u="sng" dirty="0" err="1"/>
              <a:t>i</a:t>
            </a:r>
            <a:r>
              <a:rPr lang="en-US" dirty="0" err="1"/>
              <a:t>datsu</a:t>
            </a:r>
            <a:r>
              <a:rPr lang="en-US" dirty="0"/>
              <a:t>?” (</a:t>
            </a:r>
            <a:r>
              <a:rPr lang="en-US" dirty="0" err="1"/>
              <a:t>osigwotsu</a:t>
            </a:r>
            <a:r>
              <a:rPr lang="en-US" dirty="0"/>
              <a:t> / </a:t>
            </a:r>
            <a:r>
              <a:rPr lang="en-US" dirty="0" err="1"/>
              <a:t>osigwuke</a:t>
            </a:r>
            <a:r>
              <a:rPr lang="en-US" dirty="0"/>
              <a:t> </a:t>
            </a:r>
            <a:r>
              <a:rPr lang="en-US" dirty="0" err="1"/>
              <a:t>tsadan</a:t>
            </a:r>
            <a:r>
              <a:rPr lang="en-US" u="sng" dirty="0" err="1"/>
              <a:t>a</a:t>
            </a:r>
            <a:r>
              <a:rPr lang="en-US" dirty="0" err="1"/>
              <a:t>ti</a:t>
            </a:r>
            <a:r>
              <a:rPr lang="en-US" dirty="0"/>
              <a:t>, </a:t>
            </a:r>
            <a:r>
              <a:rPr lang="en-US" dirty="0" err="1"/>
              <a:t>tohigwotsu</a:t>
            </a:r>
            <a:r>
              <a:rPr lang="en-US" dirty="0"/>
              <a:t>?)</a:t>
            </a:r>
          </a:p>
          <a:p>
            <a:r>
              <a:rPr lang="en-US" dirty="0"/>
              <a:t>“</a:t>
            </a:r>
            <a:r>
              <a:rPr lang="en-US" dirty="0" err="1"/>
              <a:t>gedo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detsado’a</a:t>
            </a:r>
            <a:r>
              <a:rPr lang="en-US" dirty="0"/>
              <a:t>?”</a:t>
            </a:r>
          </a:p>
          <a:p>
            <a:r>
              <a:rPr lang="en-US" dirty="0"/>
              <a:t>“</a:t>
            </a:r>
            <a:r>
              <a:rPr lang="en-US" dirty="0" err="1"/>
              <a:t>gatsv</a:t>
            </a:r>
            <a:r>
              <a:rPr lang="en-US" dirty="0"/>
              <a:t> </a:t>
            </a:r>
            <a:r>
              <a:rPr lang="en-US" dirty="0" err="1"/>
              <a:t>hinela</a:t>
            </a:r>
            <a:r>
              <a:rPr lang="en-US" dirty="0"/>
              <a:t>? </a:t>
            </a:r>
            <a:r>
              <a:rPr lang="en-US" dirty="0" err="1"/>
              <a:t>Adanelv’isg</a:t>
            </a:r>
            <a:r>
              <a:rPr lang="en-US" dirty="0"/>
              <a:t> ale </a:t>
            </a:r>
            <a:r>
              <a:rPr lang="en-US" dirty="0" err="1"/>
              <a:t>kaltsode</a:t>
            </a:r>
            <a:r>
              <a:rPr lang="en-US" dirty="0"/>
              <a:t>? </a:t>
            </a:r>
            <a:r>
              <a:rPr lang="en-US" dirty="0" err="1"/>
              <a:t>Egwake</a:t>
            </a:r>
            <a:r>
              <a:rPr lang="en-US" dirty="0"/>
              <a:t> ale </a:t>
            </a:r>
            <a:r>
              <a:rPr lang="en-US" dirty="0" err="1"/>
              <a:t>usdi</a:t>
            </a:r>
            <a:r>
              <a:rPr lang="en-US" dirty="0"/>
              <a:t>?”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23885" y="2336800"/>
            <a:ext cx="4241517" cy="3598863"/>
          </a:xfrm>
        </p:spPr>
      </p:pic>
    </p:spTree>
    <p:extLst>
      <p:ext uri="{BB962C8B-B14F-4D97-AF65-F5344CB8AC3E}">
        <p14:creationId xmlns:p14="http://schemas.microsoft.com/office/powerpoint/2010/main" val="2084682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ᏓᏆᏓᏘᎾᎥᎢ</a:t>
            </a:r>
            <a:r>
              <a:rPr lang="en-US" dirty="0"/>
              <a:t>		/		</a:t>
            </a:r>
            <a:r>
              <a:rPr lang="en-US" dirty="0" err="1"/>
              <a:t>ᏏᏓᏁᎸ</a:t>
            </a:r>
            <a:br>
              <a:rPr lang="en-US" dirty="0"/>
            </a:br>
            <a:r>
              <a:rPr lang="en-US" dirty="0" err="1"/>
              <a:t>dagwadatina’v’i</a:t>
            </a:r>
            <a:r>
              <a:rPr lang="en-US" dirty="0"/>
              <a:t>	/		</a:t>
            </a:r>
            <a:r>
              <a:rPr lang="en-US" dirty="0" err="1"/>
              <a:t>sidanelv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agitsi</a:t>
            </a:r>
            <a:r>
              <a:rPr lang="en-US" dirty="0"/>
              <a:t> – Joyce Frey </a:t>
            </a:r>
            <a:r>
              <a:rPr lang="en-US" dirty="0" err="1"/>
              <a:t>dudo’a</a:t>
            </a:r>
            <a:r>
              <a:rPr lang="en-US" dirty="0"/>
              <a:t>.</a:t>
            </a:r>
          </a:p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ayv</a:t>
            </a:r>
            <a:r>
              <a:rPr lang="en-US" dirty="0"/>
              <a:t>!</a:t>
            </a:r>
          </a:p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agidoda</a:t>
            </a:r>
            <a:r>
              <a:rPr lang="en-US" dirty="0"/>
              <a:t> – James Frey </a:t>
            </a:r>
            <a:r>
              <a:rPr lang="en-US" dirty="0" err="1"/>
              <a:t>dudo’a</a:t>
            </a:r>
            <a:r>
              <a:rPr lang="en-US" dirty="0"/>
              <a:t>.</a:t>
            </a:r>
          </a:p>
          <a:p>
            <a:r>
              <a:rPr lang="en-US" dirty="0" err="1"/>
              <a:t>Hi’a</a:t>
            </a:r>
            <a:r>
              <a:rPr lang="en-US" dirty="0"/>
              <a:t> </a:t>
            </a:r>
            <a:r>
              <a:rPr lang="en-US" dirty="0" err="1"/>
              <a:t>agidohi</a:t>
            </a:r>
            <a:r>
              <a:rPr lang="en-US" dirty="0"/>
              <a:t> – Hannah Frey </a:t>
            </a:r>
            <a:r>
              <a:rPr lang="en-US" dirty="0" err="1"/>
              <a:t>dudo’v’i</a:t>
            </a:r>
            <a:r>
              <a:rPr lang="en-US" dirty="0"/>
              <a:t>.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70554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Agidudu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aginisi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udoda</a:t>
            </a:r>
            <a:r>
              <a:rPr lang="en-US" dirty="0"/>
              <a:t> &amp; </a:t>
            </a:r>
            <a:r>
              <a:rPr lang="en-US" dirty="0" err="1"/>
              <a:t>utsi</a:t>
            </a:r>
            <a:r>
              <a:rPr lang="en-US" dirty="0"/>
              <a:t> </a:t>
            </a:r>
            <a:r>
              <a:rPr lang="en-US" dirty="0" err="1"/>
              <a:t>agidoda</a:t>
            </a:r>
            <a:r>
              <a:rPr lang="en-US" dirty="0"/>
              <a:t>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30157" y="2041147"/>
            <a:ext cx="2781882" cy="4190167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7293" y="2041146"/>
            <a:ext cx="5586889" cy="4190167"/>
          </a:xfrm>
        </p:spPr>
      </p:pic>
    </p:spTree>
    <p:extLst>
      <p:ext uri="{BB962C8B-B14F-4D97-AF65-F5344CB8AC3E}">
        <p14:creationId xmlns:p14="http://schemas.microsoft.com/office/powerpoint/2010/main" val="40511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taline</a:t>
            </a:r>
            <a:r>
              <a:rPr lang="en-US" dirty="0"/>
              <a:t>) </a:t>
            </a:r>
            <a:r>
              <a:rPr lang="en-US" dirty="0" err="1"/>
              <a:t>agilisi</a:t>
            </a:r>
            <a:r>
              <a:rPr lang="en-US" dirty="0"/>
              <a:t>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agidudu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taline</a:t>
            </a:r>
            <a:r>
              <a:rPr lang="en-US" dirty="0"/>
              <a:t> </a:t>
            </a:r>
            <a:r>
              <a:rPr lang="en-US" dirty="0" err="1"/>
              <a:t>utsi</a:t>
            </a:r>
            <a:r>
              <a:rPr lang="en-US" dirty="0"/>
              <a:t> </a:t>
            </a:r>
            <a:r>
              <a:rPr lang="en-US" dirty="0" err="1"/>
              <a:t>agitsi</a:t>
            </a:r>
            <a:r>
              <a:rPr lang="en-US" dirty="0"/>
              <a:t>, </a:t>
            </a:r>
            <a:r>
              <a:rPr lang="en-US" dirty="0" err="1"/>
              <a:t>nole</a:t>
            </a:r>
            <a:r>
              <a:rPr lang="en-US" dirty="0"/>
              <a:t> </a:t>
            </a:r>
            <a:r>
              <a:rPr lang="en-US" dirty="0" err="1"/>
              <a:t>udoda</a:t>
            </a:r>
            <a:r>
              <a:rPr lang="en-US" dirty="0"/>
              <a:t> </a:t>
            </a:r>
            <a:r>
              <a:rPr lang="en-US" dirty="0" err="1"/>
              <a:t>agitsi</a:t>
            </a:r>
            <a:r>
              <a:rPr lang="en-US" dirty="0"/>
              <a:t>)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525301"/>
            <a:ext cx="4700588" cy="3221861"/>
          </a:xfr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1038" y="2374702"/>
            <a:ext cx="4697412" cy="3523059"/>
          </a:xfrm>
        </p:spPr>
      </p:pic>
    </p:spTree>
    <p:extLst>
      <p:ext uri="{BB962C8B-B14F-4D97-AF65-F5344CB8AC3E}">
        <p14:creationId xmlns:p14="http://schemas.microsoft.com/office/powerpoint/2010/main" val="116672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uyeyohuselv’i</a:t>
            </a:r>
            <a:r>
              <a:rPr lang="en-US" dirty="0"/>
              <a:t>” / “</a:t>
            </a:r>
            <a:r>
              <a:rPr lang="en-US" dirty="0" err="1"/>
              <a:t>uyeyohusele’i</a:t>
            </a:r>
            <a:r>
              <a:rPr lang="en-US" dirty="0"/>
              <a:t>”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0499" y="2336800"/>
            <a:ext cx="6854977" cy="3598863"/>
          </a:xfrm>
        </p:spPr>
      </p:pic>
    </p:spTree>
    <p:extLst>
      <p:ext uri="{BB962C8B-B14F-4D97-AF65-F5344CB8AC3E}">
        <p14:creationId xmlns:p14="http://schemas.microsoft.com/office/powerpoint/2010/main" val="50344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ᎠᏂSimpsons</a:t>
            </a:r>
            <a:r>
              <a:rPr lang="en-US" dirty="0"/>
              <a:t> </a:t>
            </a:r>
            <a:r>
              <a:rPr lang="en-US" dirty="0" err="1"/>
              <a:t>ᏚᎾᏓᏘᎾᎥᎢ</a:t>
            </a:r>
            <a:br>
              <a:rPr lang="en-US" dirty="0"/>
            </a:br>
            <a:r>
              <a:rPr lang="en-US" dirty="0" err="1"/>
              <a:t>aniSimpsons</a:t>
            </a:r>
            <a:r>
              <a:rPr lang="en-US" dirty="0"/>
              <a:t> </a:t>
            </a:r>
            <a:r>
              <a:rPr lang="en-US" dirty="0" err="1"/>
              <a:t>dunadatina’v’i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Homer &amp; Herb – “</a:t>
            </a:r>
            <a:r>
              <a:rPr lang="en-US" dirty="0" err="1"/>
              <a:t>tsunatlinvtsi</a:t>
            </a:r>
            <a:r>
              <a:rPr lang="en-US" dirty="0"/>
              <a:t>”</a:t>
            </a:r>
          </a:p>
          <a:p>
            <a:r>
              <a:rPr lang="en-US" dirty="0"/>
              <a:t>Bart &amp; Lisa – “</a:t>
            </a:r>
            <a:r>
              <a:rPr lang="en-US" dirty="0" err="1"/>
              <a:t>unidohi</a:t>
            </a:r>
            <a:r>
              <a:rPr lang="en-US" dirty="0"/>
              <a:t>”</a:t>
            </a:r>
          </a:p>
          <a:p>
            <a:r>
              <a:rPr lang="en-US" dirty="0"/>
              <a:t>Maggie &amp; Lisa – “</a:t>
            </a:r>
            <a:r>
              <a:rPr lang="en-US" dirty="0" err="1"/>
              <a:t>unilvhi</a:t>
            </a:r>
            <a:r>
              <a:rPr lang="en-US" dirty="0"/>
              <a:t>”</a:t>
            </a:r>
          </a:p>
          <a:p>
            <a:r>
              <a:rPr lang="en-US" dirty="0"/>
              <a:t>Pattie &amp; Selma – “</a:t>
            </a:r>
            <a:r>
              <a:rPr lang="en-US" dirty="0" err="1"/>
              <a:t>unilvhi</a:t>
            </a:r>
            <a:r>
              <a:rPr lang="en-US" dirty="0"/>
              <a:t>”</a:t>
            </a:r>
          </a:p>
          <a:p>
            <a:r>
              <a:rPr lang="en-US" dirty="0"/>
              <a:t>Lisa &amp; Ling – “</a:t>
            </a:r>
            <a:r>
              <a:rPr lang="en-US" dirty="0" err="1"/>
              <a:t>dunadad</a:t>
            </a:r>
            <a:r>
              <a:rPr lang="en-US" u="sng" dirty="0" err="1"/>
              <a:t>a</a:t>
            </a:r>
            <a:r>
              <a:rPr lang="en-US" dirty="0" err="1"/>
              <a:t>soyi</a:t>
            </a:r>
            <a:r>
              <a:rPr lang="en-US" dirty="0"/>
              <a:t>”</a:t>
            </a:r>
          </a:p>
          <a:p>
            <a:r>
              <a:rPr lang="en-US" dirty="0"/>
              <a:t>Marge – Homer </a:t>
            </a:r>
            <a:r>
              <a:rPr lang="en-US" dirty="0" err="1"/>
              <a:t>asdayahvsgi</a:t>
            </a:r>
            <a:endParaRPr lang="en-US" dirty="0"/>
          </a:p>
          <a:p>
            <a:r>
              <a:rPr lang="en-US" dirty="0"/>
              <a:t>Homer – Marge </a:t>
            </a:r>
            <a:r>
              <a:rPr lang="en-US" dirty="0" err="1"/>
              <a:t>uhye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Kagi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udoda</a:t>
            </a:r>
            <a:r>
              <a:rPr lang="en-US" dirty="0"/>
              <a:t> Lisa?</a:t>
            </a:r>
          </a:p>
          <a:p>
            <a:r>
              <a:rPr lang="en-US" dirty="0" err="1"/>
              <a:t>Kagi</a:t>
            </a:r>
            <a:r>
              <a:rPr lang="en-US" dirty="0"/>
              <a:t> </a:t>
            </a:r>
            <a:r>
              <a:rPr lang="en-US" dirty="0" err="1"/>
              <a:t>iyusdi</a:t>
            </a:r>
            <a:r>
              <a:rPr lang="en-US" dirty="0"/>
              <a:t> </a:t>
            </a:r>
            <a:r>
              <a:rPr lang="en-US" dirty="0" err="1"/>
              <a:t>ulisi</a:t>
            </a:r>
            <a:r>
              <a:rPr lang="en-US" dirty="0"/>
              <a:t> Maggie?</a:t>
            </a:r>
          </a:p>
          <a:p>
            <a:r>
              <a:rPr lang="en-US" dirty="0"/>
              <a:t>Handouts </a:t>
            </a:r>
            <a:r>
              <a:rPr lang="en-US" dirty="0" err="1"/>
              <a:t>ditsowelaga</a:t>
            </a:r>
            <a:r>
              <a:rPr lang="en-US" dirty="0"/>
              <a:t>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5694" y="2336800"/>
            <a:ext cx="3997900" cy="3598863"/>
          </a:xfrm>
        </p:spPr>
      </p:pic>
    </p:spTree>
    <p:extLst>
      <p:ext uri="{BB962C8B-B14F-4D97-AF65-F5344CB8AC3E}">
        <p14:creationId xmlns:p14="http://schemas.microsoft.com/office/powerpoint/2010/main" val="6604692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1799</TotalTime>
  <Words>267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ᏣᎳᎩ 101</vt:lpstr>
      <vt:lpstr>ᎦᏨ  ᎦᏁᎳ  Ꮎ  Loch Ness  ᎠᏓᏍᎩᎵ? Gatsv ganela na Loch Ness adsgili?</vt:lpstr>
      <vt:lpstr>ᎦᏨ    ᎠᏂᏁᎳ ᏍᎩᎾ “ᎤᏙᎯᏳ ᎤᎾᏍᏓᏴᎲᏍᎩ”? Gatsv aninela sgina “udohiyu unasdayvhvsgi?”</vt:lpstr>
      <vt:lpstr>ᏗᏣᎴᎲᎦ!     ᎢᏣᏓ°ᏛᏛᎲᎦ!  (5 ᎢᏯᏂ ᎠᏂᏴᏫ) ditsalehvga! Itsadatvdvhvga! (5 iyani aniyvwi)</vt:lpstr>
      <vt:lpstr>ᏓᏆᏓᏘᎾᎥᎢ  /  ᏏᏓᏁᎸ dagwadatina’v’i /  sidanelv</vt:lpstr>
      <vt:lpstr>Agidudu nole aginisi (udoda &amp; utsi agidoda)</vt:lpstr>
      <vt:lpstr>(taline) agilisi nole agidudu (taline utsi agitsi, nole udoda agitsi)</vt:lpstr>
      <vt:lpstr>“uyeyohuselv’i” / “uyeyohusele’i” </vt:lpstr>
      <vt:lpstr>ᎠᏂSimpsons ᏚᎾᏓᏘᎾᎥᎢ aniSimpsons dunadatina’v’i</vt:lpstr>
      <vt:lpstr>°ᏙᏪᎳᎦ!   Ꭿ°ᏛᏛᎲᎦ! Tohwelaga!   Hitvdvhvga!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14</cp:revision>
  <dcterms:created xsi:type="dcterms:W3CDTF">2016-09-11T20:43:40Z</dcterms:created>
  <dcterms:modified xsi:type="dcterms:W3CDTF">2020-06-06T21:32:44Z</dcterms:modified>
</cp:coreProperties>
</file>