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15227F17-E760-4051-80FC-EF598597FDB0}"/>
    <pc:docChg chg="custSel modSld">
      <pc:chgData name="Ben Gorman" userId="2624efef0af7af68" providerId="LiveId" clId="{15227F17-E760-4051-80FC-EF598597FDB0}" dt="2020-06-06T21:36:35.174" v="2" actId="20577"/>
      <pc:docMkLst>
        <pc:docMk/>
      </pc:docMkLst>
      <pc:sldChg chg="addSp delSp modSp delAnim">
        <pc:chgData name="Ben Gorman" userId="2624efef0af7af68" providerId="LiveId" clId="{15227F17-E760-4051-80FC-EF598597FDB0}" dt="2020-06-06T21:36:35.174" v="2" actId="20577"/>
        <pc:sldMkLst>
          <pc:docMk/>
          <pc:sldMk cId="651192232" sldId="258"/>
        </pc:sldMkLst>
        <pc:spChg chg="add mod">
          <ac:chgData name="Ben Gorman" userId="2624efef0af7af68" providerId="LiveId" clId="{15227F17-E760-4051-80FC-EF598597FDB0}" dt="2020-06-06T21:36:35.174" v="2" actId="20577"/>
          <ac:spMkLst>
            <pc:docMk/>
            <pc:sldMk cId="651192232" sldId="258"/>
            <ac:spMk id="6" creationId="{BCE3874E-68D2-4FC7-B6C5-F844C1072CCF}"/>
          </ac:spMkLst>
        </pc:spChg>
        <pc:picChg chg="del">
          <ac:chgData name="Ben Gorman" userId="2624efef0af7af68" providerId="LiveId" clId="{15227F17-E760-4051-80FC-EF598597FDB0}" dt="2020-06-06T21:34:58.040" v="0" actId="478"/>
          <ac:picMkLst>
            <pc:docMk/>
            <pc:sldMk cId="651192232" sldId="258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3B82-A135-1D42-AED1-7DFBE36B269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E06F-38CF-6A45-A2E8-90DD9676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g4GX-NIvCw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Family &amp; Numbers</a:t>
            </a:r>
          </a:p>
        </p:txBody>
      </p:sp>
    </p:spTree>
    <p:extLst>
      <p:ext uri="{BB962C8B-B14F-4D97-AF65-F5344CB8AC3E}">
        <p14:creationId xmlns:p14="http://schemas.microsoft.com/office/powerpoint/2010/main" val="167152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4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3707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5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1681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6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0548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7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5504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8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2651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9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6543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59494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11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6854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 			12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5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13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0770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blanks!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</a:t>
            </a:r>
            <a:r>
              <a:rPr lang="en-US" dirty="0" err="1"/>
              <a:t>siyo</a:t>
            </a:r>
            <a:r>
              <a:rPr lang="en-US" dirty="0"/>
              <a:t>, </a:t>
            </a:r>
            <a:r>
              <a:rPr lang="en-US" dirty="0" err="1"/>
              <a:t>osigwotsu</a:t>
            </a:r>
            <a:r>
              <a:rPr lang="en-US" dirty="0"/>
              <a:t>? </a:t>
            </a:r>
          </a:p>
          <a:p>
            <a:r>
              <a:rPr lang="en-US" dirty="0" err="1"/>
              <a:t>Dikanawadidv</a:t>
            </a:r>
            <a:r>
              <a:rPr lang="en-US" dirty="0"/>
              <a:t>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Tsani</a:t>
            </a:r>
            <a:r>
              <a:rPr lang="en-US" dirty="0"/>
              <a:t> ___________.”</a:t>
            </a:r>
          </a:p>
          <a:p>
            <a:r>
              <a:rPr lang="en-US" dirty="0"/>
              <a:t>“</a:t>
            </a:r>
            <a:r>
              <a:rPr lang="en-US" dirty="0" err="1"/>
              <a:t>Wayohi</a:t>
            </a:r>
            <a:r>
              <a:rPr lang="en-US" dirty="0"/>
              <a:t> ______.”</a:t>
            </a:r>
          </a:p>
          <a:p>
            <a:r>
              <a:rPr lang="en-US" dirty="0"/>
              <a:t>“Leroy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gedi</a:t>
            </a:r>
            <a:r>
              <a:rPr lang="en-US" dirty="0"/>
              <a:t> </a:t>
            </a:r>
            <a:r>
              <a:rPr lang="en-US" dirty="0" err="1"/>
              <a:t>dunado’a</a:t>
            </a:r>
            <a:r>
              <a:rPr lang="en-US" dirty="0"/>
              <a:t> ______ </a:t>
            </a:r>
            <a:r>
              <a:rPr lang="en-US" dirty="0" err="1"/>
              <a:t>nole</a:t>
            </a:r>
            <a:r>
              <a:rPr lang="en-US" dirty="0"/>
              <a:t> _____.”</a:t>
            </a:r>
          </a:p>
          <a:p>
            <a:endParaRPr lang="en-US" dirty="0"/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 </a:t>
            </a:r>
            <a:r>
              <a:rPr lang="en-US" dirty="0" err="1"/>
              <a:t>Saloli</a:t>
            </a:r>
            <a:r>
              <a:rPr lang="en-US" dirty="0"/>
              <a:t>?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 </a:t>
            </a:r>
            <a:r>
              <a:rPr lang="en-US" dirty="0" err="1"/>
              <a:t>Meli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3874E-68D2-4FC7-B6C5-F844C1072C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https://youtu.be/Xg4GX-NIvCw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19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14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3140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15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85644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16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0729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17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150781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18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4215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19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1262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20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80691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21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6058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22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67797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30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02660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ᎦᏁᎳ</a:t>
            </a:r>
            <a:r>
              <a:rPr lang="en-US" dirty="0"/>
              <a:t> </a:t>
            </a:r>
            <a:r>
              <a:rPr lang="en-US" dirty="0" err="1"/>
              <a:t>ᏣᏥ</a:t>
            </a:r>
            <a:r>
              <a:rPr lang="en-US" dirty="0"/>
              <a:t>? </a:t>
            </a:r>
            <a:r>
              <a:rPr lang="en-US" dirty="0" err="1"/>
              <a:t>ᏣᏙᏓᏃ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 </a:t>
            </a:r>
            <a:r>
              <a:rPr lang="en-US" dirty="0" err="1"/>
              <a:t>tsatsi</a:t>
            </a:r>
            <a:r>
              <a:rPr lang="en-US" dirty="0"/>
              <a:t>? </a:t>
            </a:r>
            <a:r>
              <a:rPr lang="en-US" dirty="0" err="1"/>
              <a:t>Tsadodahno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8" y="2571811"/>
            <a:ext cx="4697412" cy="31288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Birmingham, AL </a:t>
            </a:r>
            <a:r>
              <a:rPr lang="en-US" dirty="0" err="1"/>
              <a:t>aninela</a:t>
            </a:r>
            <a:r>
              <a:rPr lang="en-US" dirty="0"/>
              <a:t> </a:t>
            </a:r>
            <a:r>
              <a:rPr lang="en-US" dirty="0" err="1"/>
              <a:t>agitsi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agidoda</a:t>
            </a:r>
            <a:r>
              <a:rPr lang="en-US" dirty="0"/>
              <a:t>.</a:t>
            </a:r>
          </a:p>
          <a:p>
            <a:r>
              <a:rPr lang="en-US" dirty="0" err="1"/>
              <a:t>Gayula</a:t>
            </a:r>
            <a:r>
              <a:rPr lang="en-US" dirty="0"/>
              <a:t> </a:t>
            </a:r>
            <a:r>
              <a:rPr lang="en-US" dirty="0" err="1"/>
              <a:t>uyeyohuselv’i</a:t>
            </a:r>
            <a:r>
              <a:rPr lang="en-US" dirty="0"/>
              <a:t> </a:t>
            </a:r>
            <a:r>
              <a:rPr lang="en-US" dirty="0" err="1"/>
              <a:t>aginisi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agidudu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178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100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302481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200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99706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1,000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545009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22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5059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19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79196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5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87533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15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335914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16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68598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1,000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13877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100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456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	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ᏕᏣᏓᏘᎾᎥᎢ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detsadatina’v’i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Egwasg</a:t>
            </a:r>
            <a:r>
              <a:rPr lang="en-US" dirty="0"/>
              <a:t> ale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sidanelv</a:t>
            </a:r>
            <a:r>
              <a:rPr lang="en-US" dirty="0"/>
              <a:t> </a:t>
            </a:r>
            <a:r>
              <a:rPr lang="en-US" dirty="0" err="1"/>
              <a:t>tsatseli’i</a:t>
            </a:r>
            <a:r>
              <a:rPr lang="en-US" dirty="0"/>
              <a:t>?</a:t>
            </a:r>
          </a:p>
          <a:p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?</a:t>
            </a:r>
          </a:p>
          <a:p>
            <a:r>
              <a:rPr lang="en-US" dirty="0"/>
              <a:t>2 </a:t>
            </a:r>
            <a:r>
              <a:rPr lang="en-US" dirty="0" err="1"/>
              <a:t>iyani</a:t>
            </a:r>
            <a:r>
              <a:rPr lang="en-US" dirty="0"/>
              <a:t>? 4</a:t>
            </a:r>
            <a:r>
              <a:rPr lang="is-IS" dirty="0"/>
              <a:t>…? </a:t>
            </a:r>
            <a:r>
              <a:rPr lang="en-US" dirty="0"/>
              <a:t>A</a:t>
            </a:r>
            <a:r>
              <a:rPr lang="is-IS" dirty="0"/>
              <a:t>gada?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49" y="2336873"/>
            <a:ext cx="6298804" cy="3599316"/>
          </a:xfrm>
        </p:spPr>
      </p:pic>
    </p:spTree>
    <p:extLst>
      <p:ext uri="{BB962C8B-B14F-4D97-AF65-F5344CB8AC3E}">
        <p14:creationId xmlns:p14="http://schemas.microsoft.com/office/powerpoint/2010/main" val="1832429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7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06409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4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4720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</a:t>
            </a:r>
            <a:r>
              <a:rPr kumimoji="1" lang="en-US" altLang="zh-TW" sz="8800" dirty="0"/>
              <a:t>1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14255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18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654828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16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001484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14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71069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11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46121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96709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100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56402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1,000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90927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Ꭲ</a:t>
            </a:r>
            <a:r>
              <a:rPr kumimoji="1" lang="en-US" altLang="zh-TW" dirty="0" err="1"/>
              <a:t>Ꮵ°ᏛᏛᎲᎦ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ᏗᏗᏃᎩ</a:t>
            </a:r>
            <a:r>
              <a:rPr kumimoji="1" lang="en-US" altLang="zh-TW" dirty="0"/>
              <a:t>!  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TW" dirty="0"/>
              <a:t>1 – </a:t>
            </a:r>
            <a:r>
              <a:rPr kumimoji="1" lang="en-US" altLang="zh-TW" dirty="0" err="1"/>
              <a:t>sogwu</a:t>
            </a:r>
            <a:r>
              <a:rPr kumimoji="1" lang="en-US" altLang="zh-TW" dirty="0"/>
              <a:t>		6 - </a:t>
            </a:r>
            <a:r>
              <a:rPr kumimoji="1" lang="en-US" altLang="zh-TW" dirty="0" err="1"/>
              <a:t>sudali</a:t>
            </a:r>
            <a:endParaRPr kumimoji="1" lang="en-US" altLang="zh-TW" dirty="0"/>
          </a:p>
          <a:p>
            <a:r>
              <a:rPr kumimoji="1" lang="en-US" altLang="zh-TW" dirty="0"/>
              <a:t>2 – </a:t>
            </a:r>
            <a:r>
              <a:rPr kumimoji="1" lang="en-US" altLang="zh-TW" dirty="0" err="1"/>
              <a:t>ta’li</a:t>
            </a:r>
            <a:r>
              <a:rPr kumimoji="1" lang="en-US" altLang="zh-TW" dirty="0"/>
              <a:t>		7 - </a:t>
            </a:r>
            <a:r>
              <a:rPr kumimoji="1" lang="en-US" altLang="zh-TW" dirty="0" err="1"/>
              <a:t>gal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kwogi</a:t>
            </a:r>
            <a:endParaRPr kumimoji="1" lang="en-US" altLang="zh-TW" dirty="0"/>
          </a:p>
          <a:p>
            <a:r>
              <a:rPr kumimoji="1" lang="en-US" altLang="zh-TW" dirty="0"/>
              <a:t>3 – </a:t>
            </a:r>
            <a:r>
              <a:rPr kumimoji="1" lang="en-US" altLang="zh-TW" dirty="0" err="1"/>
              <a:t>tso’i</a:t>
            </a:r>
            <a:r>
              <a:rPr kumimoji="1" lang="en-US" altLang="zh-TW" dirty="0"/>
              <a:t>		8 - </a:t>
            </a:r>
            <a:r>
              <a:rPr kumimoji="1" lang="en-US" altLang="zh-TW" dirty="0" err="1"/>
              <a:t>tsanela</a:t>
            </a:r>
            <a:endParaRPr kumimoji="1" lang="en-US" altLang="zh-TW" dirty="0"/>
          </a:p>
          <a:p>
            <a:r>
              <a:rPr kumimoji="1" lang="en-US" altLang="zh-TW" dirty="0"/>
              <a:t>4 – </a:t>
            </a:r>
            <a:r>
              <a:rPr kumimoji="1" lang="en-US" altLang="zh-TW" dirty="0" err="1"/>
              <a:t>nvhgi</a:t>
            </a:r>
            <a:r>
              <a:rPr kumimoji="1" lang="en-US" altLang="zh-TW" dirty="0"/>
              <a:t>		9 - </a:t>
            </a:r>
            <a:r>
              <a:rPr kumimoji="1" lang="en-US" altLang="zh-TW" dirty="0" err="1"/>
              <a:t>sonela</a:t>
            </a:r>
            <a:endParaRPr kumimoji="1" lang="en-US" altLang="zh-TW" dirty="0"/>
          </a:p>
          <a:p>
            <a:r>
              <a:rPr kumimoji="1" lang="en-US" altLang="zh-TW" dirty="0"/>
              <a:t>5 – </a:t>
            </a:r>
            <a:r>
              <a:rPr kumimoji="1" lang="en-US" altLang="zh-TW" dirty="0" err="1"/>
              <a:t>hisgi</a:t>
            </a:r>
            <a:r>
              <a:rPr kumimoji="1" lang="en-US" altLang="zh-TW" dirty="0"/>
              <a:t>		10 - </a:t>
            </a:r>
            <a:r>
              <a:rPr kumimoji="1" lang="en-US" altLang="zh-TW" dirty="0" err="1"/>
              <a:t>sgohi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en-US" altLang="zh-TW" dirty="0"/>
              <a:t>0 - </a:t>
            </a:r>
            <a:r>
              <a:rPr kumimoji="1" lang="en-US" altLang="zh-TW" dirty="0" err="1"/>
              <a:t>kanigid</a:t>
            </a:r>
            <a:r>
              <a:rPr kumimoji="1" lang="en-US" altLang="zh-TW" u="sng" dirty="0" err="1"/>
              <a:t>a</a:t>
            </a:r>
            <a:endParaRPr kumimoji="1" lang="en-US" altLang="zh-TW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11 – </a:t>
            </a:r>
            <a:r>
              <a:rPr lang="en-US" dirty="0" err="1"/>
              <a:t>sodu</a:t>
            </a:r>
            <a:r>
              <a:rPr lang="en-US" dirty="0"/>
              <a:t>	    16 - </a:t>
            </a:r>
            <a:r>
              <a:rPr lang="en-US" dirty="0" err="1"/>
              <a:t>daladu</a:t>
            </a:r>
            <a:endParaRPr lang="en-US" dirty="0"/>
          </a:p>
          <a:p>
            <a:r>
              <a:rPr lang="en-US" dirty="0"/>
              <a:t>12 – </a:t>
            </a:r>
            <a:r>
              <a:rPr lang="en-US" dirty="0" err="1"/>
              <a:t>tal</a:t>
            </a:r>
            <a:r>
              <a:rPr lang="en-US" u="sng" dirty="0" err="1"/>
              <a:t>i</a:t>
            </a:r>
            <a:r>
              <a:rPr lang="en-US" dirty="0" err="1"/>
              <a:t>du</a:t>
            </a:r>
            <a:r>
              <a:rPr lang="en-US" dirty="0"/>
              <a:t>	    17 - </a:t>
            </a:r>
            <a:r>
              <a:rPr lang="en-US" dirty="0" err="1"/>
              <a:t>gal</a:t>
            </a:r>
            <a:r>
              <a:rPr lang="en-US" u="sng" dirty="0" err="1"/>
              <a:t>i</a:t>
            </a:r>
            <a:r>
              <a:rPr lang="en-US" dirty="0" err="1"/>
              <a:t>kwodu</a:t>
            </a:r>
            <a:endParaRPr lang="en-US" dirty="0"/>
          </a:p>
          <a:p>
            <a:r>
              <a:rPr lang="en-US" dirty="0"/>
              <a:t>13 – </a:t>
            </a:r>
            <a:r>
              <a:rPr lang="en-US" dirty="0" err="1"/>
              <a:t>tsodu</a:t>
            </a:r>
            <a:r>
              <a:rPr lang="en-US" dirty="0"/>
              <a:t>	    18 - </a:t>
            </a:r>
            <a:r>
              <a:rPr lang="en-US" dirty="0" err="1"/>
              <a:t>neladu</a:t>
            </a:r>
            <a:endParaRPr lang="en-US" dirty="0"/>
          </a:p>
          <a:p>
            <a:r>
              <a:rPr lang="en-US" dirty="0"/>
              <a:t>14 – </a:t>
            </a:r>
            <a:r>
              <a:rPr lang="en-US" dirty="0" err="1"/>
              <a:t>nigadu</a:t>
            </a:r>
            <a:r>
              <a:rPr lang="en-US" dirty="0"/>
              <a:t>	    19 - </a:t>
            </a:r>
            <a:r>
              <a:rPr lang="en-US" dirty="0" err="1"/>
              <a:t>soneladu</a:t>
            </a:r>
            <a:endParaRPr lang="en-US" dirty="0"/>
          </a:p>
          <a:p>
            <a:r>
              <a:rPr lang="en-US" dirty="0"/>
              <a:t>15 – </a:t>
            </a:r>
            <a:r>
              <a:rPr lang="en-US" dirty="0" err="1"/>
              <a:t>hisgadu</a:t>
            </a:r>
            <a:r>
              <a:rPr lang="en-US" dirty="0"/>
              <a:t>    20 – </a:t>
            </a:r>
            <a:r>
              <a:rPr lang="en-US" dirty="0" err="1"/>
              <a:t>tal</a:t>
            </a:r>
            <a:r>
              <a:rPr lang="en-US" u="sng" dirty="0" err="1"/>
              <a:t>i</a:t>
            </a:r>
            <a:r>
              <a:rPr lang="en-US" dirty="0" err="1"/>
              <a:t>sgoh</a:t>
            </a:r>
            <a:r>
              <a:rPr lang="en-US" u="sng" dirty="0" err="1"/>
              <a:t>i</a:t>
            </a:r>
            <a:endParaRPr lang="en-US" u="sng" dirty="0"/>
          </a:p>
          <a:p>
            <a:r>
              <a:rPr lang="en-US" dirty="0"/>
              <a:t> 	       </a:t>
            </a:r>
          </a:p>
          <a:p>
            <a:r>
              <a:rPr lang="en-US" dirty="0"/>
              <a:t> 21 – </a:t>
            </a:r>
            <a:r>
              <a:rPr lang="en-US" dirty="0" err="1"/>
              <a:t>tal</a:t>
            </a:r>
            <a:r>
              <a:rPr lang="en-US" u="sng" dirty="0" err="1"/>
              <a:t>i</a:t>
            </a:r>
            <a:r>
              <a:rPr lang="en-US" dirty="0" err="1"/>
              <a:t>sgosogwo</a:t>
            </a:r>
            <a:r>
              <a:rPr lang="is-IS" dirty="0"/>
              <a:t>…</a:t>
            </a:r>
          </a:p>
          <a:p>
            <a:r>
              <a:rPr lang="is-IS" dirty="0"/>
              <a:t>30 – tsosgo</a:t>
            </a:r>
          </a:p>
          <a:p>
            <a:r>
              <a:rPr lang="is-IS" dirty="0"/>
              <a:t>100 – sgohidsgwa</a:t>
            </a:r>
          </a:p>
          <a:p>
            <a:r>
              <a:rPr lang="is-IS" dirty="0"/>
              <a:t>1,000 - iyagayvli</a:t>
            </a:r>
            <a:endParaRPr lang="en-US" dirty="0"/>
          </a:p>
        </p:txBody>
      </p:sp>
      <p:pic>
        <p:nvPicPr>
          <p:cNvPr id="4" name="1-02 One To Ten In Tsalag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6394" y="887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10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53331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9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031122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8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679014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7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75744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6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53118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5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862492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4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995529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3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618947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2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036438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</a:t>
            </a:r>
            <a:r>
              <a:rPr kumimoji="1" lang="en-US" altLang="zh-TW" sz="8800" dirty="0"/>
              <a:t>1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18226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</a:t>
            </a:r>
            <a:r>
              <a:rPr kumimoji="1" lang="en-US" altLang="zh-TW" sz="8800" dirty="0"/>
              <a:t>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455119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</a:t>
            </a:r>
            <a:r>
              <a:rPr kumimoji="1" lang="en-US" altLang="zh-TW" sz="8800" dirty="0"/>
              <a:t>0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383618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ᎩᏟ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gitli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670" y="2336800"/>
            <a:ext cx="4804635" cy="3598863"/>
          </a:xfrm>
        </p:spPr>
      </p:pic>
    </p:spTree>
    <p:extLst>
      <p:ext uri="{BB962C8B-B14F-4D97-AF65-F5344CB8AC3E}">
        <p14:creationId xmlns:p14="http://schemas.microsoft.com/office/powerpoint/2010/main" val="1329652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  </a:t>
            </a:r>
            <a:r>
              <a:rPr lang="en-US" dirty="0" err="1"/>
              <a:t>ᏕᏣᏓᏘᎾᎥᎢ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detsadatina’v’i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detsadatina’v’i</a:t>
            </a:r>
            <a:r>
              <a:rPr lang="en-US" dirty="0"/>
              <a:t>? </a:t>
            </a:r>
            <a:r>
              <a:rPr lang="en-US" dirty="0" err="1"/>
              <a:t>egwasg</a:t>
            </a:r>
            <a:r>
              <a:rPr lang="en-US" dirty="0"/>
              <a:t> ale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sidanelv</a:t>
            </a:r>
            <a:r>
              <a:rPr lang="en-US" dirty="0"/>
              <a:t> </a:t>
            </a:r>
            <a:r>
              <a:rPr lang="en-US" dirty="0" err="1"/>
              <a:t>tsatseli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You might say</a:t>
            </a:r>
            <a:r>
              <a:rPr lang="is-IS" dirty="0"/>
              <a:t>…</a:t>
            </a:r>
          </a:p>
          <a:p>
            <a:r>
              <a:rPr lang="is-IS" dirty="0"/>
              <a:t>“</a:t>
            </a:r>
            <a:r>
              <a:rPr lang="is-IS"/>
              <a:t>egwa dagwadatina’v’i</a:t>
            </a:r>
            <a:r>
              <a:rPr lang="is-IS" dirty="0"/>
              <a:t>! 7 iyani aniyvwi. </a:t>
            </a:r>
            <a:r>
              <a:rPr lang="en-US" dirty="0"/>
              <a:t>N</a:t>
            </a:r>
            <a:r>
              <a:rPr lang="is-IS" dirty="0"/>
              <a:t>ihina? </a:t>
            </a:r>
            <a:r>
              <a:rPr lang="en-US" dirty="0"/>
              <a:t>U</a:t>
            </a:r>
            <a:r>
              <a:rPr lang="is-IS" dirty="0"/>
              <a:t>sdisg ale egwa detsadatina’v’i?”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9205" y="2336800"/>
            <a:ext cx="3550878" cy="3598863"/>
          </a:xfrm>
        </p:spPr>
      </p:pic>
    </p:spTree>
    <p:extLst>
      <p:ext uri="{BB962C8B-B14F-4D97-AF65-F5344CB8AC3E}">
        <p14:creationId xmlns:p14="http://schemas.microsoft.com/office/powerpoint/2010/main" val="136428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</a:t>
            </a:r>
            <a:r>
              <a:rPr kumimoji="1" lang="en-US" altLang="zh-TW" sz="8800" dirty="0"/>
              <a:t>1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00266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2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56241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ᏙᎢᏳᏍᏗ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ᎠᏎᏍᏗ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7200" dirty="0"/>
              <a:t> 				3</a:t>
            </a:r>
            <a:endParaRPr kumimoji="1"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36643227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280</TotalTime>
  <Words>765</Words>
  <Application>Microsoft Office PowerPoint</Application>
  <PresentationFormat>Widescreen</PresentationFormat>
  <Paragraphs>152</Paragraphs>
  <Slides>62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新細明體</vt:lpstr>
      <vt:lpstr>Arial</vt:lpstr>
      <vt:lpstr>Calibri</vt:lpstr>
      <vt:lpstr>Trebuchet MS</vt:lpstr>
      <vt:lpstr>Berlin</vt:lpstr>
      <vt:lpstr>ᏣᎳᎩ 101</vt:lpstr>
      <vt:lpstr>Fill in the blanks!</vt:lpstr>
      <vt:lpstr>ᎦᏨ ᎦᏁᎳ ᏣᏥ? ᏣᏙᏓᏃ? Gatsv ganela tsatsi? Tsadodahno?</vt:lpstr>
      <vt:lpstr>ᎲᎦ   ᎢᏯᏂ ᎠᏂᏴᏫ ᏕᏣᏓᏘᎾᎥᎢ? Hvga iyani aniyvwi detsadatina’v’i?</vt:lpstr>
      <vt:lpstr>ᎢᏥ°ᏛᏛᎲᎦ! ᏗᏗᏃᎩ!  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ᏙᎢᏳᏍᏗ ᎯᎠ ᎠᏎᏍᏗ?</vt:lpstr>
      <vt:lpstr>ᎲᎦ  ᎢᏯᏂ ᎩᏟ? Hvga iyani gitli?</vt:lpstr>
      <vt:lpstr>ᎲᎦ ᎢᏯᏂ ᎠᏂᏴᏫ   ᏕᏣᏓᏘᎾᎥᎢ? Hvga iyani aniyvwi detsadatina’v’i?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6</cp:revision>
  <dcterms:created xsi:type="dcterms:W3CDTF">2016-09-13T18:33:45Z</dcterms:created>
  <dcterms:modified xsi:type="dcterms:W3CDTF">2020-06-06T21:37:22Z</dcterms:modified>
</cp:coreProperties>
</file>