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7" r:id="rId4"/>
    <p:sldId id="268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C3BABB8A-F1A3-449E-BF3C-DDFF613DE8E6}"/>
    <pc:docChg chg="undo modSld sldOrd">
      <pc:chgData name="Ben Gorman" userId="2624efef0af7af68" providerId="LiveId" clId="{C3BABB8A-F1A3-449E-BF3C-DDFF613DE8E6}" dt="2020-06-06T21:53:11.766" v="28" actId="732"/>
      <pc:docMkLst>
        <pc:docMk/>
      </pc:docMkLst>
      <pc:sldChg chg="modSp">
        <pc:chgData name="Ben Gorman" userId="2624efef0af7af68" providerId="LiveId" clId="{C3BABB8A-F1A3-449E-BF3C-DDFF613DE8E6}" dt="2020-06-06T21:41:23.036" v="9" actId="1076"/>
        <pc:sldMkLst>
          <pc:docMk/>
          <pc:sldMk cId="553528472" sldId="258"/>
        </pc:sldMkLst>
        <pc:picChg chg="mod modCrop">
          <ac:chgData name="Ben Gorman" userId="2624efef0af7af68" providerId="LiveId" clId="{C3BABB8A-F1A3-449E-BF3C-DDFF613DE8E6}" dt="2020-06-06T21:41:23.036" v="9" actId="1076"/>
          <ac:picMkLst>
            <pc:docMk/>
            <pc:sldMk cId="553528472" sldId="258"/>
            <ac:picMk id="7" creationId="{00000000-0000-0000-0000-000000000000}"/>
          </ac:picMkLst>
        </pc:picChg>
      </pc:sldChg>
      <pc:sldChg chg="modSp">
        <pc:chgData name="Ben Gorman" userId="2624efef0af7af68" providerId="LiveId" clId="{C3BABB8A-F1A3-449E-BF3C-DDFF613DE8E6}" dt="2020-06-06T21:53:11.766" v="28" actId="732"/>
        <pc:sldMkLst>
          <pc:docMk/>
          <pc:sldMk cId="352682021" sldId="260"/>
        </pc:sldMkLst>
        <pc:picChg chg="mod modCrop">
          <ac:chgData name="Ben Gorman" userId="2624efef0af7af68" providerId="LiveId" clId="{C3BABB8A-F1A3-449E-BF3C-DDFF613DE8E6}" dt="2020-06-06T21:47:04.606" v="15" actId="14100"/>
          <ac:picMkLst>
            <pc:docMk/>
            <pc:sldMk cId="352682021" sldId="260"/>
            <ac:picMk id="7" creationId="{00000000-0000-0000-0000-000000000000}"/>
          </ac:picMkLst>
        </pc:picChg>
        <pc:picChg chg="mod modCrop">
          <ac:chgData name="Ben Gorman" userId="2624efef0af7af68" providerId="LiveId" clId="{C3BABB8A-F1A3-449E-BF3C-DDFF613DE8E6}" dt="2020-06-06T21:53:11.766" v="28" actId="732"/>
          <ac:picMkLst>
            <pc:docMk/>
            <pc:sldMk cId="352682021" sldId="260"/>
            <ac:picMk id="11" creationId="{00000000-0000-0000-0000-000000000000}"/>
          </ac:picMkLst>
        </pc:picChg>
      </pc:sldChg>
      <pc:sldChg chg="modSp">
        <pc:chgData name="Ben Gorman" userId="2624efef0af7af68" providerId="LiveId" clId="{C3BABB8A-F1A3-449E-BF3C-DDFF613DE8E6}" dt="2020-06-06T21:52:48.112" v="26" actId="1076"/>
        <pc:sldMkLst>
          <pc:docMk/>
          <pc:sldMk cId="471861227" sldId="261"/>
        </pc:sldMkLst>
        <pc:picChg chg="mod modCrop">
          <ac:chgData name="Ben Gorman" userId="2624efef0af7af68" providerId="LiveId" clId="{C3BABB8A-F1A3-449E-BF3C-DDFF613DE8E6}" dt="2020-06-06T21:52:48.112" v="26" actId="1076"/>
          <ac:picMkLst>
            <pc:docMk/>
            <pc:sldMk cId="471861227" sldId="261"/>
            <ac:picMk id="7" creationId="{00000000-0000-0000-0000-000000000000}"/>
          </ac:picMkLst>
        </pc:picChg>
      </pc:sldChg>
      <pc:sldChg chg="modSp">
        <pc:chgData name="Ben Gorman" userId="2624efef0af7af68" providerId="LiveId" clId="{C3BABB8A-F1A3-449E-BF3C-DDFF613DE8E6}" dt="2020-06-06T21:51:35.631" v="23" actId="14100"/>
        <pc:sldMkLst>
          <pc:docMk/>
          <pc:sldMk cId="2062017465" sldId="262"/>
        </pc:sldMkLst>
        <pc:picChg chg="mod modCrop">
          <ac:chgData name="Ben Gorman" userId="2624efef0af7af68" providerId="LiveId" clId="{C3BABB8A-F1A3-449E-BF3C-DDFF613DE8E6}" dt="2020-06-06T21:51:35.631" v="23" actId="14100"/>
          <ac:picMkLst>
            <pc:docMk/>
            <pc:sldMk cId="2062017465" sldId="262"/>
            <ac:picMk id="8" creationId="{00000000-0000-0000-0000-000000000000}"/>
          </ac:picMkLst>
        </pc:picChg>
      </pc:sldChg>
      <pc:sldChg chg="modSp">
        <pc:chgData name="Ben Gorman" userId="2624efef0af7af68" providerId="LiveId" clId="{C3BABB8A-F1A3-449E-BF3C-DDFF613DE8E6}" dt="2020-06-06T21:47:24.685" v="19" actId="14100"/>
        <pc:sldMkLst>
          <pc:docMk/>
          <pc:sldMk cId="236438969" sldId="263"/>
        </pc:sldMkLst>
        <pc:picChg chg="mod modCrop">
          <ac:chgData name="Ben Gorman" userId="2624efef0af7af68" providerId="LiveId" clId="{C3BABB8A-F1A3-449E-BF3C-DDFF613DE8E6}" dt="2020-06-06T21:47:24.685" v="19" actId="14100"/>
          <ac:picMkLst>
            <pc:docMk/>
            <pc:sldMk cId="236438969" sldId="263"/>
            <ac:picMk id="11" creationId="{00000000-0000-0000-0000-000000000000}"/>
          </ac:picMkLst>
        </pc:picChg>
        <pc:picChg chg="mod modCrop">
          <ac:chgData name="Ben Gorman" userId="2624efef0af7af68" providerId="LiveId" clId="{C3BABB8A-F1A3-449E-BF3C-DDFF613DE8E6}" dt="2020-06-06T21:40:30.328" v="3" actId="14100"/>
          <ac:picMkLst>
            <pc:docMk/>
            <pc:sldMk cId="236438969" sldId="263"/>
            <ac:picMk id="12" creationId="{00000000-0000-0000-0000-000000000000}"/>
          </ac:picMkLst>
        </pc:picChg>
      </pc:sldChg>
      <pc:sldChg chg="ord">
        <pc:chgData name="Ben Gorman" userId="2624efef0af7af68" providerId="LiveId" clId="{C3BABB8A-F1A3-449E-BF3C-DDFF613DE8E6}" dt="2020-06-06T21:39:05.910" v="0"/>
        <pc:sldMkLst>
          <pc:docMk/>
          <pc:sldMk cId="28154908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B83B1-71BC-5B48-A4DB-18E5CEAB59F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5136-C0FC-1240-99C3-A20DC444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BC75-5B88-4A4C-A2E9-E8C5E3F151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Family &amp; Numbers 02</a:t>
            </a:r>
          </a:p>
        </p:txBody>
      </p:sp>
    </p:spTree>
    <p:extLst>
      <p:ext uri="{BB962C8B-B14F-4D97-AF65-F5344CB8AC3E}">
        <p14:creationId xmlns:p14="http://schemas.microsoft.com/office/powerpoint/2010/main" val="12832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ᎢᏯᏂ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? Ale 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ogana</a:t>
            </a:r>
            <a:r>
              <a:rPr lang="en-US" dirty="0"/>
              <a:t>?  3 </a:t>
            </a:r>
            <a:r>
              <a:rPr lang="en-US" dirty="0" err="1"/>
              <a:t>iyani</a:t>
            </a:r>
            <a:r>
              <a:rPr lang="en-US" dirty="0"/>
              <a:t>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350" y="3030538"/>
            <a:ext cx="4533557" cy="2905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tsuliskwadi</a:t>
            </a:r>
            <a:r>
              <a:rPr lang="en-US" dirty="0"/>
              <a:t>? 8 </a:t>
            </a:r>
            <a:r>
              <a:rPr lang="en-US" dirty="0" err="1"/>
              <a:t>iga</a:t>
            </a:r>
            <a:r>
              <a:rPr lang="en-US" dirty="0"/>
              <a:t>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081" y="3030538"/>
            <a:ext cx="2905125" cy="2905125"/>
          </a:xfrm>
        </p:spPr>
      </p:pic>
    </p:spTree>
    <p:extLst>
      <p:ext uri="{BB962C8B-B14F-4D97-AF65-F5344CB8AC3E}">
        <p14:creationId xmlns:p14="http://schemas.microsoft.com/office/powerpoint/2010/main" val="206201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ᎢᏯᏂ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? Ale 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?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55" y="2372503"/>
            <a:ext cx="4737826" cy="330050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938" y="2372503"/>
            <a:ext cx="5005408" cy="3300509"/>
          </a:xfrm>
        </p:spPr>
      </p:pic>
    </p:spTree>
    <p:extLst>
      <p:ext uri="{BB962C8B-B14F-4D97-AF65-F5344CB8AC3E}">
        <p14:creationId xmlns:p14="http://schemas.microsoft.com/office/powerpoint/2010/main" val="23643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ᎢᏯᏂ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 ale 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8" y="3207534"/>
            <a:ext cx="4697412" cy="185739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151" y="2336800"/>
            <a:ext cx="4112986" cy="3598863"/>
          </a:xfrm>
        </p:spPr>
      </p:pic>
    </p:spTree>
    <p:extLst>
      <p:ext uri="{BB962C8B-B14F-4D97-AF65-F5344CB8AC3E}">
        <p14:creationId xmlns:p14="http://schemas.microsoft.com/office/powerpoint/2010/main" val="98500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ᎢᏯᏂ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? Ale 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8" y="2384373"/>
            <a:ext cx="4697412" cy="35037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758217"/>
            <a:ext cx="4700588" cy="2756028"/>
          </a:xfrm>
        </p:spPr>
      </p:pic>
    </p:spTree>
    <p:extLst>
      <p:ext uri="{BB962C8B-B14F-4D97-AF65-F5344CB8AC3E}">
        <p14:creationId xmlns:p14="http://schemas.microsoft.com/office/powerpoint/2010/main" val="2815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ᏥᏳ</a:t>
            </a:r>
            <a:r>
              <a:rPr lang="en-US" dirty="0"/>
              <a:t> </a:t>
            </a:r>
            <a:r>
              <a:rPr lang="en-US" dirty="0" err="1"/>
              <a:t>ᏓᎾᏟᎯ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Tsiyu</a:t>
            </a:r>
            <a:r>
              <a:rPr lang="en-US" dirty="0"/>
              <a:t> </a:t>
            </a:r>
            <a:r>
              <a:rPr lang="en-US" dirty="0" err="1"/>
              <a:t>danatlihi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Draw each boat on the grid (no diagonals) but don’t let your partner see where you put them!</a:t>
            </a:r>
          </a:p>
          <a:p>
            <a:r>
              <a:rPr lang="en-US" dirty="0"/>
              <a:t>Take turns guessing combinations </a:t>
            </a:r>
            <a:r>
              <a:rPr lang="en-US"/>
              <a:t>of characters </a:t>
            </a:r>
            <a:r>
              <a:rPr lang="en-US" dirty="0"/>
              <a:t>&amp; numbers trying to “sink” your partner’s ships!</a:t>
            </a:r>
          </a:p>
          <a:p>
            <a:r>
              <a:rPr lang="en-US" dirty="0"/>
              <a:t>If you score a “hit,” your partner must name the boat.  If you “sink” one, your partner must announce which has been sunk.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69512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		</a:t>
            </a:r>
            <a:r>
              <a:rPr lang="en-US" dirty="0" err="1"/>
              <a:t>ᎤᏚᎵᎭᏧ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				</a:t>
            </a:r>
            <a:r>
              <a:rPr lang="en-US" dirty="0" err="1"/>
              <a:t>Udulihatsu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Digowelododi</a:t>
            </a:r>
            <a:r>
              <a:rPr lang="en-US" dirty="0"/>
              <a:t> (</a:t>
            </a:r>
            <a:r>
              <a:rPr lang="en-US" dirty="0" err="1"/>
              <a:t>tedi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 </a:t>
            </a:r>
            <a:r>
              <a:rPr lang="en-US" dirty="0" err="1">
                <a:sym typeface="Wingdings"/>
              </a:rPr>
              <a:t>digowelododitsu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uduliha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tedi</a:t>
            </a:r>
            <a:r>
              <a:rPr lang="en-US" dirty="0">
                <a:sym typeface="Wingdings"/>
              </a:rPr>
              <a:t>?</a:t>
            </a:r>
          </a:p>
          <a:p>
            <a:r>
              <a:rPr lang="en-US" dirty="0" err="1">
                <a:sym typeface="Wingdings"/>
              </a:rPr>
              <a:t>Al</a:t>
            </a:r>
            <a:r>
              <a:rPr lang="en-US" u="sng" dirty="0" err="1">
                <a:sym typeface="Wingdings"/>
              </a:rPr>
              <a:t>i</a:t>
            </a:r>
            <a:r>
              <a:rPr lang="en-US" dirty="0" err="1">
                <a:sym typeface="Wingdings"/>
              </a:rPr>
              <a:t>sgal</a:t>
            </a:r>
            <a:r>
              <a:rPr lang="en-US" u="sng" dirty="0" err="1">
                <a:sym typeface="Wingdings"/>
              </a:rPr>
              <a:t>i</a:t>
            </a:r>
            <a:r>
              <a:rPr lang="en-US" dirty="0" err="1">
                <a:sym typeface="Wingdings"/>
              </a:rPr>
              <a:t>di</a:t>
            </a:r>
            <a:r>
              <a:rPr lang="en-US" dirty="0">
                <a:sym typeface="Wingdings"/>
              </a:rPr>
              <a:t> (Bob)  </a:t>
            </a:r>
            <a:r>
              <a:rPr lang="en-US" dirty="0" err="1">
                <a:sym typeface="Wingdings"/>
              </a:rPr>
              <a:t>al</a:t>
            </a:r>
            <a:r>
              <a:rPr lang="en-US" u="sng" dirty="0" err="1">
                <a:sym typeface="Wingdings"/>
              </a:rPr>
              <a:t>i</a:t>
            </a:r>
            <a:r>
              <a:rPr lang="en-US" dirty="0" err="1">
                <a:sym typeface="Wingdings"/>
              </a:rPr>
              <a:t>sgal</a:t>
            </a:r>
            <a:r>
              <a:rPr lang="en-US" u="sng" dirty="0" err="1">
                <a:sym typeface="Wingdings"/>
              </a:rPr>
              <a:t>i</a:t>
            </a:r>
            <a:r>
              <a:rPr lang="en-US" dirty="0" err="1">
                <a:sym typeface="Wingdings"/>
              </a:rPr>
              <a:t>disg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agwaduli</a:t>
            </a:r>
            <a:r>
              <a:rPr lang="en-US" dirty="0">
                <a:sym typeface="Wingdings"/>
              </a:rPr>
              <a:t>?</a:t>
            </a:r>
          </a:p>
          <a:p>
            <a:r>
              <a:rPr lang="en-US" dirty="0" err="1">
                <a:sym typeface="Wingdings"/>
              </a:rPr>
              <a:t>Dison</a:t>
            </a:r>
            <a:r>
              <a:rPr lang="en-US" u="sng" dirty="0" err="1">
                <a:sym typeface="Wingdings"/>
              </a:rPr>
              <a:t>a</a:t>
            </a:r>
            <a:r>
              <a:rPr lang="en-US" dirty="0" err="1">
                <a:sym typeface="Wingdings"/>
              </a:rPr>
              <a:t>sdodi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nihi</a:t>
            </a:r>
            <a:r>
              <a:rPr lang="en-US" dirty="0">
                <a:sym typeface="Wingdings"/>
              </a:rPr>
              <a:t>)  </a:t>
            </a:r>
            <a:r>
              <a:rPr lang="en-US" dirty="0" err="1">
                <a:sym typeface="Wingdings"/>
              </a:rPr>
              <a:t>dison</a:t>
            </a:r>
            <a:r>
              <a:rPr lang="en-US" u="sng" dirty="0" err="1">
                <a:sym typeface="Wingdings"/>
              </a:rPr>
              <a:t>a</a:t>
            </a:r>
            <a:r>
              <a:rPr lang="en-US" dirty="0" err="1">
                <a:sym typeface="Wingdings"/>
              </a:rPr>
              <a:t>sdodike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tsaduli</a:t>
            </a:r>
            <a:r>
              <a:rPr lang="en-US" dirty="0">
                <a:sym typeface="Wingdings"/>
              </a:rPr>
              <a:t>?</a:t>
            </a:r>
          </a:p>
          <a:p>
            <a:r>
              <a:rPr lang="en-US" dirty="0" err="1">
                <a:sym typeface="Wingdings"/>
              </a:rPr>
              <a:t>Ditelido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losi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nole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denili</a:t>
            </a:r>
            <a:r>
              <a:rPr lang="en-US" dirty="0">
                <a:sym typeface="Wingdings"/>
              </a:rPr>
              <a:t>)  </a:t>
            </a:r>
            <a:r>
              <a:rPr lang="en-US" dirty="0" err="1">
                <a:sym typeface="Wingdings"/>
              </a:rPr>
              <a:t>ditelidosg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dunaduli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Losi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nole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Denili</a:t>
            </a:r>
            <a:r>
              <a:rPr lang="en-US" dirty="0">
                <a:sym typeface="Wingdings"/>
              </a:rPr>
              <a:t>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378" y="2336800"/>
            <a:ext cx="4448532" cy="3598863"/>
          </a:xfrm>
        </p:spPr>
      </p:pic>
    </p:spTree>
    <p:extLst>
      <p:ext uri="{BB962C8B-B14F-4D97-AF65-F5344CB8AC3E}">
        <p14:creationId xmlns:p14="http://schemas.microsoft.com/office/powerpoint/2010/main" val="199923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ᏓᏆᏓᏘᎾᎥᎢ</a:t>
            </a:r>
            <a:r>
              <a:rPr lang="en-US" dirty="0"/>
              <a:t>		/		</a:t>
            </a:r>
            <a:r>
              <a:rPr lang="en-US" dirty="0" err="1"/>
              <a:t>ᏏᏓᏁᎸ</a:t>
            </a:r>
            <a:br>
              <a:rPr lang="en-US" dirty="0"/>
            </a:br>
            <a:r>
              <a:rPr lang="en-US" dirty="0" err="1"/>
              <a:t>dagwadatina’v’i</a:t>
            </a:r>
            <a:r>
              <a:rPr lang="en-US" dirty="0"/>
              <a:t>	/		</a:t>
            </a:r>
            <a:r>
              <a:rPr lang="en-US" dirty="0" err="1"/>
              <a:t>sidanelv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Joyce Frey</a:t>
            </a:r>
          </a:p>
          <a:p>
            <a:r>
              <a:rPr lang="en-US" dirty="0"/>
              <a:t>James Frey</a:t>
            </a:r>
          </a:p>
          <a:p>
            <a:r>
              <a:rPr lang="en-US" dirty="0"/>
              <a:t>Hannah Frey</a:t>
            </a:r>
          </a:p>
          <a:p>
            <a:endParaRPr lang="en-US" dirty="0"/>
          </a:p>
          <a:p>
            <a:r>
              <a:rPr lang="en-US" dirty="0" err="1"/>
              <a:t>Kagi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Joyce? James? Hannah?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tsosdatlanvtsi</a:t>
            </a:r>
            <a:r>
              <a:rPr lang="en-US" dirty="0"/>
              <a:t>? ;-) 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675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ᎠᏆᏤᎵ</a:t>
            </a:r>
            <a:r>
              <a:rPr lang="en-US" dirty="0"/>
              <a:t> </a:t>
            </a:r>
            <a:r>
              <a:rPr lang="en-US" dirty="0" err="1"/>
              <a:t>ᎤᏍᏗ</a:t>
            </a:r>
            <a:r>
              <a:rPr lang="en-US" dirty="0"/>
              <a:t> </a:t>
            </a:r>
            <a:r>
              <a:rPr lang="en-US" dirty="0" err="1"/>
              <a:t>ᏦᏍᏔᎳᏅᏥ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agwatseli</a:t>
            </a:r>
            <a:r>
              <a:rPr lang="en-US" dirty="0"/>
              <a:t>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tsostalanvtsi</a:t>
            </a:r>
            <a:r>
              <a:rPr lang="en-US" dirty="0"/>
              <a:t>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612" y="2336800"/>
            <a:ext cx="3550064" cy="35988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tseli</a:t>
            </a:r>
            <a:endParaRPr lang="en-US" dirty="0"/>
          </a:p>
          <a:p>
            <a:pPr lvl="1"/>
            <a:r>
              <a:rPr lang="en-US" dirty="0" err="1"/>
              <a:t>Agwatseli</a:t>
            </a:r>
            <a:endParaRPr lang="en-US" dirty="0"/>
          </a:p>
          <a:p>
            <a:pPr lvl="1"/>
            <a:r>
              <a:rPr lang="en-US" dirty="0" err="1"/>
              <a:t>Tsatseli</a:t>
            </a:r>
            <a:endParaRPr lang="en-US" dirty="0"/>
          </a:p>
          <a:p>
            <a:pPr lvl="1"/>
            <a:r>
              <a:rPr lang="en-US" dirty="0" err="1"/>
              <a:t>Utseli</a:t>
            </a:r>
            <a:r>
              <a:rPr lang="en-US" dirty="0"/>
              <a:t> </a:t>
            </a:r>
          </a:p>
          <a:p>
            <a:r>
              <a:rPr lang="en-US" dirty="0" err="1"/>
              <a:t>Tsosdatlinvtsi</a:t>
            </a:r>
            <a:r>
              <a:rPr lang="en-US" dirty="0"/>
              <a:t> / </a:t>
            </a:r>
            <a:r>
              <a:rPr lang="en-US" dirty="0" err="1"/>
              <a:t>tsostalanvtsi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lvkwodi</a:t>
            </a:r>
            <a:endParaRPr lang="en-US" dirty="0"/>
          </a:p>
          <a:p>
            <a:pPr lvl="1"/>
            <a:r>
              <a:rPr lang="en-US" dirty="0" err="1"/>
              <a:t>Agilvkwodi</a:t>
            </a:r>
            <a:endParaRPr lang="en-US" dirty="0"/>
          </a:p>
          <a:p>
            <a:pPr lvl="1"/>
            <a:r>
              <a:rPr lang="en-US" dirty="0" err="1"/>
              <a:t>Tsalvkwodi</a:t>
            </a:r>
            <a:endParaRPr lang="en-US" dirty="0"/>
          </a:p>
          <a:p>
            <a:pPr lvl="1"/>
            <a:r>
              <a:rPr lang="en-US" dirty="0" err="1"/>
              <a:t>Ulvkwodi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1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  </a:t>
            </a:r>
            <a:r>
              <a:rPr lang="en-US" dirty="0" err="1"/>
              <a:t>ᏕᏣᏓᏘᎾᎥᎢ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detsadatina’v’i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detsadatina’v’i</a:t>
            </a:r>
            <a:r>
              <a:rPr lang="en-US" dirty="0"/>
              <a:t>? </a:t>
            </a:r>
            <a:r>
              <a:rPr lang="en-US" dirty="0" err="1"/>
              <a:t>egwasg</a:t>
            </a:r>
            <a:r>
              <a:rPr lang="en-US" dirty="0"/>
              <a:t> ale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sidanelv</a:t>
            </a:r>
            <a:r>
              <a:rPr lang="en-US" dirty="0"/>
              <a:t> </a:t>
            </a:r>
            <a:r>
              <a:rPr lang="en-US" dirty="0" err="1"/>
              <a:t>tsatseli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You might say</a:t>
            </a:r>
            <a:r>
              <a:rPr lang="is-IS" dirty="0"/>
              <a:t>…</a:t>
            </a:r>
          </a:p>
          <a:p>
            <a:r>
              <a:rPr lang="is-IS" dirty="0"/>
              <a:t>“</a:t>
            </a:r>
            <a:r>
              <a:rPr lang="is-IS"/>
              <a:t>egwa dagwadatina’v’i</a:t>
            </a:r>
            <a:r>
              <a:rPr lang="is-IS" dirty="0"/>
              <a:t>! 7 iyani aniyvwi. </a:t>
            </a:r>
            <a:r>
              <a:rPr lang="en-US" dirty="0"/>
              <a:t>N</a:t>
            </a:r>
            <a:r>
              <a:rPr lang="is-IS" dirty="0"/>
              <a:t>ihina? </a:t>
            </a:r>
            <a:r>
              <a:rPr lang="en-US" dirty="0"/>
              <a:t>U</a:t>
            </a:r>
            <a:r>
              <a:rPr lang="is-IS" dirty="0"/>
              <a:t>sdisg ale egwa detsadatina’v’i?”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205" y="2336800"/>
            <a:ext cx="3550878" cy="3598863"/>
          </a:xfrm>
        </p:spPr>
      </p:pic>
    </p:spTree>
    <p:extLst>
      <p:ext uri="{BB962C8B-B14F-4D97-AF65-F5344CB8AC3E}">
        <p14:creationId xmlns:p14="http://schemas.microsoft.com/office/powerpoint/2010/main" val="151652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Ꭲ</a:t>
            </a:r>
            <a:r>
              <a:rPr kumimoji="1" lang="en-US" altLang="zh-TW" dirty="0" err="1"/>
              <a:t>Ꮵ°ᏛᏛᎲᎦ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ᏗᏗᏃᎩ</a:t>
            </a:r>
            <a:r>
              <a:rPr kumimoji="1" lang="en-US" altLang="zh-TW" dirty="0"/>
              <a:t>!  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TW" dirty="0"/>
              <a:t>1 – </a:t>
            </a:r>
            <a:r>
              <a:rPr kumimoji="1" lang="en-US" altLang="zh-TW" dirty="0" err="1"/>
              <a:t>sogwu</a:t>
            </a:r>
            <a:r>
              <a:rPr kumimoji="1" lang="en-US" altLang="zh-TW" dirty="0"/>
              <a:t>		6 - </a:t>
            </a:r>
            <a:r>
              <a:rPr kumimoji="1" lang="en-US" altLang="zh-TW" dirty="0" err="1"/>
              <a:t>sudali</a:t>
            </a:r>
            <a:endParaRPr kumimoji="1" lang="en-US" altLang="zh-TW" dirty="0"/>
          </a:p>
          <a:p>
            <a:r>
              <a:rPr kumimoji="1" lang="en-US" altLang="zh-TW" dirty="0"/>
              <a:t>2 – </a:t>
            </a:r>
            <a:r>
              <a:rPr kumimoji="1" lang="en-US" altLang="zh-TW" dirty="0" err="1"/>
              <a:t>ta’li</a:t>
            </a:r>
            <a:r>
              <a:rPr kumimoji="1" lang="en-US" altLang="zh-TW" dirty="0"/>
              <a:t>		7 - </a:t>
            </a:r>
            <a:r>
              <a:rPr kumimoji="1" lang="en-US" altLang="zh-TW" dirty="0" err="1"/>
              <a:t>gal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kwogi</a:t>
            </a:r>
            <a:endParaRPr kumimoji="1" lang="en-US" altLang="zh-TW" dirty="0"/>
          </a:p>
          <a:p>
            <a:r>
              <a:rPr kumimoji="1" lang="en-US" altLang="zh-TW" dirty="0"/>
              <a:t>3 – </a:t>
            </a:r>
            <a:r>
              <a:rPr kumimoji="1" lang="en-US" altLang="zh-TW" dirty="0" err="1"/>
              <a:t>tso’i</a:t>
            </a:r>
            <a:r>
              <a:rPr kumimoji="1" lang="en-US" altLang="zh-TW" dirty="0"/>
              <a:t>		8 - </a:t>
            </a:r>
            <a:r>
              <a:rPr kumimoji="1" lang="en-US" altLang="zh-TW" dirty="0" err="1"/>
              <a:t>tsanela</a:t>
            </a:r>
            <a:endParaRPr kumimoji="1" lang="en-US" altLang="zh-TW" dirty="0"/>
          </a:p>
          <a:p>
            <a:r>
              <a:rPr kumimoji="1" lang="en-US" altLang="zh-TW" dirty="0"/>
              <a:t>4 – </a:t>
            </a:r>
            <a:r>
              <a:rPr kumimoji="1" lang="en-US" altLang="zh-TW" dirty="0" err="1"/>
              <a:t>nvhgi</a:t>
            </a:r>
            <a:r>
              <a:rPr kumimoji="1" lang="en-US" altLang="zh-TW" dirty="0"/>
              <a:t>		9 - </a:t>
            </a:r>
            <a:r>
              <a:rPr kumimoji="1" lang="en-US" altLang="zh-TW" dirty="0" err="1"/>
              <a:t>sonela</a:t>
            </a:r>
            <a:endParaRPr kumimoji="1" lang="en-US" altLang="zh-TW" dirty="0"/>
          </a:p>
          <a:p>
            <a:r>
              <a:rPr kumimoji="1" lang="en-US" altLang="zh-TW" dirty="0"/>
              <a:t>5 – </a:t>
            </a:r>
            <a:r>
              <a:rPr kumimoji="1" lang="en-US" altLang="zh-TW" dirty="0" err="1"/>
              <a:t>hisgi</a:t>
            </a:r>
            <a:r>
              <a:rPr kumimoji="1" lang="en-US" altLang="zh-TW" dirty="0"/>
              <a:t>		10 - </a:t>
            </a:r>
            <a:r>
              <a:rPr kumimoji="1" lang="en-US" altLang="zh-TW" dirty="0" err="1"/>
              <a:t>sgohi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en-US" altLang="zh-TW" dirty="0"/>
              <a:t>0 - </a:t>
            </a:r>
            <a:r>
              <a:rPr kumimoji="1" lang="en-US" altLang="zh-TW" dirty="0" err="1"/>
              <a:t>kanigid</a:t>
            </a:r>
            <a:r>
              <a:rPr kumimoji="1" lang="en-US" altLang="zh-TW" u="sng" dirty="0" err="1"/>
              <a:t>a</a:t>
            </a:r>
            <a:endParaRPr kumimoji="1" lang="en-US" altLang="zh-TW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11 – </a:t>
            </a:r>
            <a:r>
              <a:rPr lang="en-US" dirty="0" err="1"/>
              <a:t>sodu</a:t>
            </a:r>
            <a:r>
              <a:rPr lang="en-US" dirty="0"/>
              <a:t>	    16 - </a:t>
            </a:r>
            <a:r>
              <a:rPr lang="en-US" dirty="0" err="1"/>
              <a:t>daladu</a:t>
            </a:r>
            <a:endParaRPr lang="en-US" dirty="0"/>
          </a:p>
          <a:p>
            <a:r>
              <a:rPr lang="en-US" dirty="0"/>
              <a:t>12 – </a:t>
            </a:r>
            <a:r>
              <a:rPr lang="en-US" dirty="0" err="1"/>
              <a:t>tal</a:t>
            </a:r>
            <a:r>
              <a:rPr lang="en-US" u="sng" dirty="0" err="1"/>
              <a:t>i</a:t>
            </a:r>
            <a:r>
              <a:rPr lang="en-US" dirty="0" err="1"/>
              <a:t>du</a:t>
            </a:r>
            <a:r>
              <a:rPr lang="en-US" dirty="0"/>
              <a:t>	    17 - </a:t>
            </a:r>
            <a:r>
              <a:rPr lang="en-US" dirty="0" err="1"/>
              <a:t>gal</a:t>
            </a:r>
            <a:r>
              <a:rPr lang="en-US" u="sng" dirty="0" err="1"/>
              <a:t>i</a:t>
            </a:r>
            <a:r>
              <a:rPr lang="en-US" dirty="0" err="1"/>
              <a:t>kwodu</a:t>
            </a:r>
            <a:endParaRPr lang="en-US" dirty="0"/>
          </a:p>
          <a:p>
            <a:r>
              <a:rPr lang="en-US" dirty="0"/>
              <a:t>13 – </a:t>
            </a:r>
            <a:r>
              <a:rPr lang="en-US"/>
              <a:t>tsogadu</a:t>
            </a:r>
            <a:r>
              <a:rPr lang="en-US" dirty="0"/>
              <a:t>	    18 - </a:t>
            </a:r>
            <a:r>
              <a:rPr lang="en-US" dirty="0" err="1"/>
              <a:t>neladu</a:t>
            </a:r>
            <a:endParaRPr lang="en-US" dirty="0"/>
          </a:p>
          <a:p>
            <a:r>
              <a:rPr lang="en-US" dirty="0"/>
              <a:t>14 – </a:t>
            </a:r>
            <a:r>
              <a:rPr lang="en-US" dirty="0" err="1"/>
              <a:t>nigadu</a:t>
            </a:r>
            <a:r>
              <a:rPr lang="en-US" dirty="0"/>
              <a:t>	    19 - </a:t>
            </a:r>
            <a:r>
              <a:rPr lang="en-US" dirty="0" err="1"/>
              <a:t>soneladu</a:t>
            </a:r>
            <a:endParaRPr lang="en-US" dirty="0"/>
          </a:p>
          <a:p>
            <a:r>
              <a:rPr lang="en-US" dirty="0"/>
              <a:t>15 – </a:t>
            </a:r>
            <a:r>
              <a:rPr lang="en-US" dirty="0" err="1"/>
              <a:t>hisgadu</a:t>
            </a:r>
            <a:r>
              <a:rPr lang="en-US" dirty="0"/>
              <a:t>    20 – </a:t>
            </a:r>
            <a:r>
              <a:rPr lang="en-US" dirty="0" err="1"/>
              <a:t>tal</a:t>
            </a:r>
            <a:r>
              <a:rPr lang="en-US" u="sng" dirty="0" err="1"/>
              <a:t>i</a:t>
            </a:r>
            <a:r>
              <a:rPr lang="en-US" dirty="0" err="1"/>
              <a:t>sgoh</a:t>
            </a:r>
            <a:r>
              <a:rPr lang="en-US" u="sng" dirty="0" err="1"/>
              <a:t>i</a:t>
            </a:r>
            <a:endParaRPr lang="en-US" u="sng" dirty="0"/>
          </a:p>
          <a:p>
            <a:r>
              <a:rPr lang="en-US" dirty="0"/>
              <a:t> 	       </a:t>
            </a:r>
          </a:p>
          <a:p>
            <a:r>
              <a:rPr lang="en-US" dirty="0"/>
              <a:t> 21 – </a:t>
            </a:r>
            <a:r>
              <a:rPr lang="en-US" dirty="0" err="1"/>
              <a:t>tal</a:t>
            </a:r>
            <a:r>
              <a:rPr lang="en-US" u="sng" dirty="0" err="1"/>
              <a:t>i</a:t>
            </a:r>
            <a:r>
              <a:rPr lang="en-US" dirty="0" err="1"/>
              <a:t>sgosogwo</a:t>
            </a:r>
            <a:r>
              <a:rPr lang="is-IS" dirty="0"/>
              <a:t>…</a:t>
            </a:r>
          </a:p>
          <a:p>
            <a:r>
              <a:rPr lang="is-IS" dirty="0"/>
              <a:t>30 – tsosgo</a:t>
            </a:r>
          </a:p>
          <a:p>
            <a:r>
              <a:rPr lang="is-IS" dirty="0"/>
              <a:t>100 – sgohidsgwa</a:t>
            </a:r>
          </a:p>
          <a:p>
            <a:r>
              <a:rPr lang="is-IS" dirty="0"/>
              <a:t>1,000 - iyagayvli</a:t>
            </a:r>
            <a:endParaRPr lang="en-US" dirty="0"/>
          </a:p>
        </p:txBody>
      </p:sp>
      <p:pic>
        <p:nvPicPr>
          <p:cNvPr id="4" name="1-02 One To Ten In Tsalag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6394" y="887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ᎩᏟ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gitli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286" y="2349421"/>
            <a:ext cx="4245428" cy="3755351"/>
          </a:xfrm>
        </p:spPr>
      </p:pic>
    </p:spTree>
    <p:extLst>
      <p:ext uri="{BB962C8B-B14F-4D97-AF65-F5344CB8AC3E}">
        <p14:creationId xmlns:p14="http://schemas.microsoft.com/office/powerpoint/2010/main" val="55352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ᎢᏯᏂ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? Ale 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632" y="3101472"/>
            <a:ext cx="4037592" cy="2911264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!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686" y="3030539"/>
            <a:ext cx="2379306" cy="2735780"/>
          </a:xfrm>
        </p:spPr>
      </p:pic>
    </p:spTree>
    <p:extLst>
      <p:ext uri="{BB962C8B-B14F-4D97-AF65-F5344CB8AC3E}">
        <p14:creationId xmlns:p14="http://schemas.microsoft.com/office/powerpoint/2010/main" val="35268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ᎢᏯᏂ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ᎢᎦ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? Ale 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tsisgwa</a:t>
            </a:r>
            <a:r>
              <a:rPr lang="en-US" dirty="0"/>
              <a:t>? 5 </a:t>
            </a:r>
            <a:r>
              <a:rPr lang="en-US" dirty="0" err="1"/>
              <a:t>iyani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265" y="3429000"/>
            <a:ext cx="3636346" cy="187301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ditelido</a:t>
            </a:r>
            <a:r>
              <a:rPr lang="en-US" dirty="0"/>
              <a:t>?  6 </a:t>
            </a:r>
            <a:r>
              <a:rPr lang="en-US" dirty="0" err="1"/>
              <a:t>iga</a:t>
            </a:r>
            <a:r>
              <a:rPr lang="en-US" dirty="0"/>
              <a:t>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735" y="3030538"/>
            <a:ext cx="4339817" cy="2905125"/>
          </a:xfrm>
        </p:spPr>
      </p:pic>
    </p:spTree>
    <p:extLst>
      <p:ext uri="{BB962C8B-B14F-4D97-AF65-F5344CB8AC3E}">
        <p14:creationId xmlns:p14="http://schemas.microsoft.com/office/powerpoint/2010/main" val="4718612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830</TotalTime>
  <Words>471</Words>
  <Application>Microsoft Office PowerPoint</Application>
  <PresentationFormat>Widescreen</PresentationFormat>
  <Paragraphs>65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新細明體</vt:lpstr>
      <vt:lpstr>Arial</vt:lpstr>
      <vt:lpstr>Calibri</vt:lpstr>
      <vt:lpstr>Trebuchet MS</vt:lpstr>
      <vt:lpstr>Wingdings</vt:lpstr>
      <vt:lpstr>Berlin</vt:lpstr>
      <vt:lpstr>ᏣᎳᎩ 101</vt:lpstr>
      <vt:lpstr>Homework:  ᎤᏚᎵᎭᏧ?     Udulihatsu?</vt:lpstr>
      <vt:lpstr>ᏓᏆᏓᏘᎾᎥᎢ  /  ᏏᏓᏁᎸ dagwadatina’v’i /  sidanelv</vt:lpstr>
      <vt:lpstr>“ᎯᎠ ᎠᏆᏤᎵ ᎤᏍᏗ ᏦᏍᏔᎳᏅᏥ” “hi’a agwatseli usdi tsostalanvtsi”</vt:lpstr>
      <vt:lpstr>ᎲᎦ ᎢᏯᏂ ᎠᏂᏴᏫ   ᏕᏣᏓᏘᎾᎥᎢ? Hvga iyani aniyvwi detsadatina’v’i?</vt:lpstr>
      <vt:lpstr>ᎢᏥ°ᏛᏛᎲᎦ! ᏗᏗᏃᎩ!  </vt:lpstr>
      <vt:lpstr>ᎲᎦ  ᎢᏯᏂ ᎩᏟ? Hvga iyani gitli?</vt:lpstr>
      <vt:lpstr>ᎲᎦ ᎢᏯᏂ? ᎠᎴ ᎲᎦ ᎢᎦ? Hvga iyani? Ale hvga iga?</vt:lpstr>
      <vt:lpstr>ᎲᎦ ᎢᏯᏂ? ᎠᎴ ᎲᎦ ᎢᎦ? Hvga iyani? Ale hvga iga?</vt:lpstr>
      <vt:lpstr>ᎲᎦ ᎢᏯᏂ? ᎠᎴ ᎲᎦ ᎢᎦ? Hvga iyani? Ale hvga iga?</vt:lpstr>
      <vt:lpstr>ᎲᎦ ᎢᏯᏂ? ᎠᎴ ᎲᎦ ᎢᎦ? Hvga iyani? Ale hvga iga?</vt:lpstr>
      <vt:lpstr>ᎲᎦ ᎢᎦ ᎠᎴ ᎲᎦ ᎢᏯᏂ? Hvga iga ale hvga iyani?</vt:lpstr>
      <vt:lpstr>ᎲᎦ ᎢᎦ? ᎠᎴ ᎲᎦ ᎢᏯᏂ? Hvga iga? Ale hvga iyani?</vt:lpstr>
      <vt:lpstr>ᏥᏳ ᏓᎾᏟᎯ! Tsiyu danatlihi!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8</cp:revision>
  <dcterms:created xsi:type="dcterms:W3CDTF">2016-09-14T22:27:09Z</dcterms:created>
  <dcterms:modified xsi:type="dcterms:W3CDTF">2020-06-06T21:53:33Z</dcterms:modified>
</cp:coreProperties>
</file>