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700"/>
  </p:normalViewPr>
  <p:slideViewPr>
    <p:cSldViewPr snapToGrid="0" snapToObjects="1">
      <p:cViewPr varScale="1">
        <p:scale>
          <a:sx n="85" d="100"/>
          <a:sy n="85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DD8F6-F5FC-D149-8C23-123A648F4B72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00ACB-9202-1743-A625-95B9A2A1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0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BC75-5B88-4A4C-A2E9-E8C5E3F151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ᏣᎳᎩ</a:t>
            </a:r>
            <a:r>
              <a:rPr lang="en-US" dirty="0" smtClean="0"/>
              <a:t>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Cherokee Community Values</a:t>
            </a:r>
          </a:p>
          <a:p>
            <a:r>
              <a:rPr lang="is-IS" smtClean="0"/>
              <a:t>…</a:t>
            </a:r>
            <a:r>
              <a:rPr lang="en-US" smtClean="0"/>
              <a:t>and Battleship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ᏗᏣᎴᎲᎦ</a:t>
            </a:r>
            <a:r>
              <a:rPr lang="en-US" dirty="0" smtClean="0"/>
              <a:t>!			5 </a:t>
            </a:r>
            <a:r>
              <a:rPr lang="en-US" dirty="0" err="1" smtClean="0"/>
              <a:t>ᎢᏳᏩ</a:t>
            </a:r>
            <a:r>
              <a:rPr lang="en-US" u="sng" dirty="0" err="1" smtClean="0"/>
              <a:t>Ꭶ</a:t>
            </a:r>
            <a:r>
              <a:rPr lang="en-US" dirty="0" err="1" smtClean="0"/>
              <a:t>Ꮨ</a:t>
            </a:r>
            <a:r>
              <a:rPr lang="en-US" dirty="0" smtClean="0"/>
              <a:t> </a:t>
            </a:r>
            <a:r>
              <a:rPr lang="en-US" dirty="0" err="1" smtClean="0"/>
              <a:t>ᏗᏥ°ᏛᏛᎲᎦ</a:t>
            </a:r>
            <a:r>
              <a:rPr lang="en-US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Ditsalehvga</a:t>
            </a:r>
            <a:r>
              <a:rPr lang="en-US" dirty="0" smtClean="0"/>
              <a:t>!		5 </a:t>
            </a:r>
            <a:r>
              <a:rPr lang="en-US" dirty="0" err="1" smtClean="0"/>
              <a:t>iyuwag</a:t>
            </a:r>
            <a:r>
              <a:rPr lang="en-US" u="sng" dirty="0" err="1" smtClean="0"/>
              <a:t>a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ditsitvdvhvga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sz="2300" dirty="0" smtClean="0"/>
              <a:t>“</a:t>
            </a:r>
            <a:r>
              <a:rPr lang="en-US" sz="2300" dirty="0" err="1" smtClean="0"/>
              <a:t>Siyo</a:t>
            </a:r>
            <a:r>
              <a:rPr lang="en-US" sz="2300" dirty="0" smtClean="0"/>
              <a:t>, </a:t>
            </a:r>
            <a:r>
              <a:rPr lang="en-US" sz="2300" dirty="0" err="1" smtClean="0"/>
              <a:t>tohigwotsu</a:t>
            </a:r>
            <a:r>
              <a:rPr lang="en-US" sz="2300" dirty="0" smtClean="0"/>
              <a:t> / </a:t>
            </a:r>
            <a:r>
              <a:rPr lang="en-US" sz="2300" dirty="0" err="1" smtClean="0"/>
              <a:t>osigwotsu</a:t>
            </a:r>
            <a:r>
              <a:rPr lang="en-US" sz="2300" dirty="0" smtClean="0"/>
              <a:t> / </a:t>
            </a:r>
            <a:r>
              <a:rPr lang="en-US" sz="2300" dirty="0" err="1" smtClean="0"/>
              <a:t>osigwuke</a:t>
            </a:r>
            <a:r>
              <a:rPr lang="en-US" sz="2300" dirty="0" smtClean="0"/>
              <a:t> </a:t>
            </a:r>
            <a:r>
              <a:rPr lang="en-US" sz="2300" dirty="0" err="1" smtClean="0"/>
              <a:t>tsadanti</a:t>
            </a:r>
            <a:r>
              <a:rPr lang="en-US" sz="2300" dirty="0" smtClean="0"/>
              <a:t> / </a:t>
            </a:r>
            <a:r>
              <a:rPr lang="en-US" sz="2300" dirty="0" err="1" smtClean="0"/>
              <a:t>hayol</a:t>
            </a:r>
            <a:r>
              <a:rPr lang="en-US" sz="2300" u="sng" dirty="0" err="1" smtClean="0"/>
              <a:t>i</a:t>
            </a:r>
            <a:r>
              <a:rPr lang="en-US" sz="2300" dirty="0" err="1" smtClean="0"/>
              <a:t>datsu</a:t>
            </a:r>
            <a:r>
              <a:rPr lang="en-US" sz="2300" dirty="0" smtClean="0"/>
              <a:t>?</a:t>
            </a:r>
          </a:p>
          <a:p>
            <a:r>
              <a:rPr lang="en-US" sz="2300" dirty="0" smtClean="0"/>
              <a:t>2. “</a:t>
            </a:r>
            <a:r>
              <a:rPr lang="en-US" sz="2300" dirty="0" err="1" smtClean="0"/>
              <a:t>gedo</a:t>
            </a:r>
            <a:r>
              <a:rPr lang="en-US" sz="2300" dirty="0" smtClean="0"/>
              <a:t> </a:t>
            </a:r>
            <a:r>
              <a:rPr lang="en-US" sz="2300" dirty="0" err="1" smtClean="0"/>
              <a:t>iyusdi</a:t>
            </a:r>
            <a:r>
              <a:rPr lang="en-US" sz="2300" dirty="0" smtClean="0"/>
              <a:t> </a:t>
            </a:r>
            <a:r>
              <a:rPr lang="en-US" sz="2300" dirty="0" err="1" smtClean="0"/>
              <a:t>detsado’a</a:t>
            </a:r>
            <a:r>
              <a:rPr lang="en-US" sz="2300" dirty="0" smtClean="0"/>
              <a:t>? </a:t>
            </a:r>
            <a:r>
              <a:rPr lang="en-US" sz="2300" dirty="0" err="1" smtClean="0"/>
              <a:t>hi’a</a:t>
            </a:r>
            <a:r>
              <a:rPr lang="en-US" sz="2300" dirty="0" smtClean="0"/>
              <a:t> </a:t>
            </a:r>
            <a:r>
              <a:rPr lang="en-US" sz="2300" dirty="0" err="1" smtClean="0"/>
              <a:t>yvwihno</a:t>
            </a:r>
            <a:r>
              <a:rPr lang="is-IS" sz="2300" dirty="0" smtClean="0"/>
              <a:t>… gedo iyusdi dudo’a?”</a:t>
            </a:r>
          </a:p>
          <a:p>
            <a:r>
              <a:rPr lang="is-IS" sz="2300" dirty="0" smtClean="0"/>
              <a:t>3. “kagi iyusdi detsadatina’v’i (sidanelv tsatseli’i)?”</a:t>
            </a:r>
          </a:p>
          <a:p>
            <a:r>
              <a:rPr lang="is-IS" sz="2300" dirty="0" smtClean="0"/>
              <a:t>4. “gatsv hinela? Gatsv aninela detsadatina’v’i?”</a:t>
            </a:r>
            <a:endParaRPr lang="en-US" sz="23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50" y="2373511"/>
            <a:ext cx="4700588" cy="3525441"/>
          </a:xfrm>
        </p:spPr>
      </p:pic>
    </p:spTree>
    <p:extLst>
      <p:ext uri="{BB962C8B-B14F-4D97-AF65-F5344CB8AC3E}">
        <p14:creationId xmlns:p14="http://schemas.microsoft.com/office/powerpoint/2010/main" val="13093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ᏍᎦᏚᎩ</a:t>
            </a:r>
            <a:r>
              <a:rPr lang="en-US" dirty="0" smtClean="0"/>
              <a:t> </a:t>
            </a:r>
            <a:r>
              <a:rPr lang="en-US" dirty="0" err="1" smtClean="0"/>
              <a:t>ᏗᎧᏃᏩᏛᏍᏗ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sgadugi</a:t>
            </a:r>
            <a:r>
              <a:rPr lang="en-US" dirty="0" smtClean="0"/>
              <a:t> </a:t>
            </a:r>
            <a:r>
              <a:rPr lang="en-US" dirty="0" err="1" smtClean="0"/>
              <a:t>dikanowadvsdi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1" y="2089790"/>
            <a:ext cx="5567523" cy="430217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14" y="2083632"/>
            <a:ext cx="5575490" cy="4308334"/>
          </a:xfrm>
        </p:spPr>
      </p:pic>
    </p:spTree>
    <p:extLst>
      <p:ext uri="{BB962C8B-B14F-4D97-AF65-F5344CB8AC3E}">
        <p14:creationId xmlns:p14="http://schemas.microsoft.com/office/powerpoint/2010/main" val="14388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ᏥᏳ</a:t>
            </a:r>
            <a:r>
              <a:rPr lang="en-US" dirty="0" smtClean="0"/>
              <a:t> </a:t>
            </a:r>
            <a:r>
              <a:rPr lang="en-US" dirty="0" err="1" smtClean="0"/>
              <a:t>ᏓᎾᏟᎯ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err="1" smtClean="0"/>
              <a:t>Tsiyu</a:t>
            </a:r>
            <a:r>
              <a:rPr lang="en-US" dirty="0" smtClean="0"/>
              <a:t> </a:t>
            </a:r>
            <a:r>
              <a:rPr lang="en-US" dirty="0" err="1" smtClean="0"/>
              <a:t>danatlihi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Draw each boat on the grid (no diagonals) but don’t let your partner see where you put them!</a:t>
            </a:r>
          </a:p>
          <a:p>
            <a:r>
              <a:rPr lang="en-US" dirty="0" smtClean="0"/>
              <a:t>Take turns guessing combinations </a:t>
            </a:r>
            <a:r>
              <a:rPr lang="en-US" smtClean="0"/>
              <a:t>of characters </a:t>
            </a:r>
            <a:r>
              <a:rPr lang="en-US" dirty="0" smtClean="0"/>
              <a:t>&amp; numbers trying to “sink” your partner’s ships!</a:t>
            </a:r>
          </a:p>
          <a:p>
            <a:r>
              <a:rPr lang="en-US" dirty="0" smtClean="0"/>
              <a:t>If you score a “hit,” your partner must name the boat.  If you “sink” one, your partner must announce which has been sunk.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2373511"/>
            <a:ext cx="4700588" cy="3525441"/>
          </a:xfrm>
        </p:spPr>
      </p:pic>
    </p:spTree>
    <p:extLst>
      <p:ext uri="{BB962C8B-B14F-4D97-AF65-F5344CB8AC3E}">
        <p14:creationId xmlns:p14="http://schemas.microsoft.com/office/powerpoint/2010/main" val="12351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1164</TotalTime>
  <Words>132</Words>
  <Application>Microsoft Macintosh PowerPoint</Application>
  <PresentationFormat>Widescreen</PresentationFormat>
  <Paragraphs>14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Trebuchet MS</vt:lpstr>
      <vt:lpstr>Arial</vt:lpstr>
      <vt:lpstr>Berlin</vt:lpstr>
      <vt:lpstr>ᏣᎳᎩ 101</vt:lpstr>
      <vt:lpstr>ᏗᏣᎴᎲᎦ!   5 ᎢᏳᏩᎦᏘ ᏗᏥ°ᏛᏛᎲᎦ: Ditsalehvga!  5 iyuwagati ditsitvdvhvga:</vt:lpstr>
      <vt:lpstr>ᏍᎦᏚᎩ ᏗᎧᏃᏩᏛᏍᏗ sgadugi dikanowadvsdi</vt:lpstr>
      <vt:lpstr>ᏥᏳ ᏓᎾᏟᎯ! Tsiyu danatlihi!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Microsoft Office User</cp:lastModifiedBy>
  <cp:revision>22</cp:revision>
  <dcterms:created xsi:type="dcterms:W3CDTF">2016-09-18T22:52:06Z</dcterms:created>
  <dcterms:modified xsi:type="dcterms:W3CDTF">2016-09-19T18:18:22Z</dcterms:modified>
</cp:coreProperties>
</file>