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9B89FD6F-A702-4EC6-B164-BDEFD2A5EC5F}"/>
    <pc:docChg chg="modSld">
      <pc:chgData name="Ben Gorman" userId="2624efef0af7af68" providerId="LiveId" clId="{9B89FD6F-A702-4EC6-B164-BDEFD2A5EC5F}" dt="2020-06-07T16:43:23.802" v="3" actId="167"/>
      <pc:docMkLst>
        <pc:docMk/>
      </pc:docMkLst>
      <pc:sldChg chg="addSp modSp">
        <pc:chgData name="Ben Gorman" userId="2624efef0af7af68" providerId="LiveId" clId="{9B89FD6F-A702-4EC6-B164-BDEFD2A5EC5F}" dt="2020-06-07T16:43:23.802" v="3" actId="167"/>
        <pc:sldMkLst>
          <pc:docMk/>
          <pc:sldMk cId="940215847" sldId="257"/>
        </pc:sldMkLst>
        <pc:spChg chg="add mod ord">
          <ac:chgData name="Ben Gorman" userId="2624efef0af7af68" providerId="LiveId" clId="{9B89FD6F-A702-4EC6-B164-BDEFD2A5EC5F}" dt="2020-06-07T16:43:23.802" v="3" actId="167"/>
          <ac:spMkLst>
            <pc:docMk/>
            <pc:sldMk cId="940215847" sldId="257"/>
            <ac:spMk id="4" creationId="{5028CA5F-EE81-455E-A60A-AF8B0E434A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0B118-79DE-0140-A491-BF2CB025F8A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87523-A179-0945-8448-9E49864B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8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00ACB-9202-1743-A625-95B9A2A1D2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0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hyperlink" Target="https://youtu.be/kOQ1a38n15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Counting animate and inanimate</a:t>
            </a:r>
          </a:p>
          <a:p>
            <a:r>
              <a:rPr lang="en-US" dirty="0"/>
              <a:t>Where are you from?</a:t>
            </a:r>
          </a:p>
        </p:txBody>
      </p:sp>
    </p:spTree>
    <p:extLst>
      <p:ext uri="{BB962C8B-B14F-4D97-AF65-F5344CB8AC3E}">
        <p14:creationId xmlns:p14="http://schemas.microsoft.com/office/powerpoint/2010/main" val="96686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ᏗᏣᎴᎲᎦ</a:t>
            </a:r>
            <a:r>
              <a:rPr lang="en-US" dirty="0"/>
              <a:t>!			5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ᎠᏂᏴᏫ</a:t>
            </a:r>
            <a:r>
              <a:rPr lang="en-US" dirty="0"/>
              <a:t> </a:t>
            </a:r>
            <a:r>
              <a:rPr lang="en-US" dirty="0" err="1"/>
              <a:t>ᏗᏥ°ᏛᏛᎲᎦ</a:t>
            </a:r>
            <a:r>
              <a:rPr lang="is-IS" dirty="0"/>
              <a:t>….</a:t>
            </a:r>
            <a:br>
              <a:rPr lang="en-US" dirty="0"/>
            </a:br>
            <a:r>
              <a:rPr lang="en-US" dirty="0" err="1"/>
              <a:t>Ditsalehvga</a:t>
            </a:r>
            <a:r>
              <a:rPr lang="en-US" dirty="0"/>
              <a:t>!		5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aniyvwi</a:t>
            </a:r>
            <a:r>
              <a:rPr lang="en-US" dirty="0"/>
              <a:t> </a:t>
            </a:r>
            <a:r>
              <a:rPr lang="en-US" dirty="0" err="1"/>
              <a:t>ditsitvdvhvga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Siyo</a:t>
            </a:r>
            <a:r>
              <a:rPr lang="en-US" dirty="0"/>
              <a:t>! </a:t>
            </a:r>
            <a:r>
              <a:rPr lang="en-US" dirty="0" err="1"/>
              <a:t>Osigwusg</a:t>
            </a:r>
            <a:r>
              <a:rPr lang="en-US" dirty="0"/>
              <a:t>? (/ </a:t>
            </a:r>
            <a:r>
              <a:rPr lang="en-US" dirty="0" err="1"/>
              <a:t>tohisg</a:t>
            </a:r>
            <a:r>
              <a:rPr lang="en-US" dirty="0"/>
              <a:t>? / </a:t>
            </a:r>
            <a:r>
              <a:rPr lang="en-US" dirty="0" err="1"/>
              <a:t>hayol</a:t>
            </a:r>
            <a:r>
              <a:rPr lang="en-US" u="sng" dirty="0" err="1"/>
              <a:t>i</a:t>
            </a:r>
            <a:r>
              <a:rPr lang="en-US" dirty="0" err="1"/>
              <a:t>dasg</a:t>
            </a:r>
            <a:r>
              <a:rPr lang="en-US" dirty="0"/>
              <a:t>?)”</a:t>
            </a:r>
          </a:p>
          <a:p>
            <a:r>
              <a:rPr lang="en-US" dirty="0"/>
              <a:t>“</a:t>
            </a:r>
            <a:r>
              <a:rPr lang="en-US" dirty="0" err="1"/>
              <a:t>gedo</a:t>
            </a:r>
            <a:r>
              <a:rPr lang="en-US" dirty="0"/>
              <a:t> </a:t>
            </a:r>
            <a:r>
              <a:rPr lang="en-US" dirty="0" err="1"/>
              <a:t>detsado’a</a:t>
            </a:r>
            <a:r>
              <a:rPr lang="en-US" dirty="0"/>
              <a:t>?”</a:t>
            </a:r>
          </a:p>
          <a:p>
            <a:r>
              <a:rPr lang="en-US" dirty="0"/>
              <a:t>“</a:t>
            </a:r>
            <a:r>
              <a:rPr lang="en-US" dirty="0" err="1"/>
              <a:t>gedo</a:t>
            </a:r>
            <a:r>
              <a:rPr lang="en-US" dirty="0"/>
              <a:t>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dudo’a</a:t>
            </a:r>
            <a:r>
              <a:rPr lang="en-US" dirty="0"/>
              <a:t> </a:t>
            </a:r>
            <a:r>
              <a:rPr lang="en-US" dirty="0" err="1"/>
              <a:t>tsatsi</a:t>
            </a:r>
            <a:r>
              <a:rPr lang="en-US" dirty="0"/>
              <a:t>?”</a:t>
            </a:r>
          </a:p>
          <a:p>
            <a:r>
              <a:rPr lang="en-US" dirty="0"/>
              <a:t>“</a:t>
            </a: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tsadohi</a:t>
            </a:r>
            <a:r>
              <a:rPr lang="en-US" dirty="0"/>
              <a:t> </a:t>
            </a:r>
            <a:r>
              <a:rPr lang="en-US" dirty="0" err="1"/>
              <a:t>detsakaha</a:t>
            </a:r>
            <a:r>
              <a:rPr lang="en-US" dirty="0"/>
              <a:t>?” (“2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agidohi</a:t>
            </a:r>
            <a:r>
              <a:rPr lang="en-US" dirty="0"/>
              <a:t> </a:t>
            </a:r>
            <a:r>
              <a:rPr lang="en-US" dirty="0" err="1"/>
              <a:t>dagikaha</a:t>
            </a:r>
            <a:r>
              <a:rPr lang="en-US" dirty="0"/>
              <a:t>!”)</a:t>
            </a:r>
          </a:p>
        </p:txBody>
      </p:sp>
    </p:spTree>
    <p:extLst>
      <p:ext uri="{BB962C8B-B14F-4D97-AF65-F5344CB8AC3E}">
        <p14:creationId xmlns:p14="http://schemas.microsoft.com/office/powerpoint/2010/main" val="9780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28CA5F-EE81-455E-A60A-AF8B0E434AE0}"/>
              </a:ext>
            </a:extLst>
          </p:cNvPr>
          <p:cNvSpPr txBox="1"/>
          <p:nvPr/>
        </p:nvSpPr>
        <p:spPr>
          <a:xfrm>
            <a:off x="5962261" y="3209731"/>
            <a:ext cx="2556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https://youtu.be/kOQ1a38n15o</a:t>
            </a: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Selani</a:t>
            </a:r>
            <a:r>
              <a:rPr lang="en-US" dirty="0"/>
              <a:t> </a:t>
            </a:r>
            <a:r>
              <a:rPr lang="en-US" dirty="0" err="1"/>
              <a:t>nole</a:t>
            </a:r>
            <a:r>
              <a:rPr lang="en-US" dirty="0"/>
              <a:t> </a:t>
            </a:r>
            <a:r>
              <a:rPr lang="en-US" dirty="0" err="1"/>
              <a:t>Gitli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Kagohno</a:t>
            </a:r>
            <a:r>
              <a:rPr lang="en-US" dirty="0"/>
              <a:t> </a:t>
            </a:r>
            <a:r>
              <a:rPr lang="en-US" dirty="0" err="1"/>
              <a:t>Selani</a:t>
            </a:r>
            <a:r>
              <a:rPr lang="en-US" dirty="0"/>
              <a:t> </a:t>
            </a:r>
            <a:r>
              <a:rPr lang="en-US" dirty="0" err="1"/>
              <a:t>udoda</a:t>
            </a:r>
            <a:r>
              <a:rPr lang="en-US" dirty="0"/>
              <a:t>?</a:t>
            </a:r>
          </a:p>
          <a:p>
            <a:r>
              <a:rPr lang="en-US" dirty="0"/>
              <a:t>2. </a:t>
            </a:r>
            <a:r>
              <a:rPr lang="en-US" dirty="0" err="1"/>
              <a:t>Kagohno</a:t>
            </a:r>
            <a:r>
              <a:rPr lang="en-US" dirty="0"/>
              <a:t> </a:t>
            </a:r>
            <a:r>
              <a:rPr lang="en-US" dirty="0" err="1"/>
              <a:t>Gitli</a:t>
            </a:r>
            <a:r>
              <a:rPr lang="en-US" dirty="0"/>
              <a:t> </a:t>
            </a:r>
            <a:r>
              <a:rPr lang="en-US" dirty="0" err="1"/>
              <a:t>udoda</a:t>
            </a:r>
            <a:r>
              <a:rPr lang="en-US" dirty="0"/>
              <a:t>?</a:t>
            </a:r>
          </a:p>
          <a:p>
            <a:r>
              <a:rPr lang="en-US" dirty="0"/>
              <a:t>3. </a:t>
            </a:r>
            <a:r>
              <a:rPr lang="en-US" dirty="0" err="1"/>
              <a:t>Kagiyusdi</a:t>
            </a:r>
            <a:r>
              <a:rPr lang="en-US" dirty="0"/>
              <a:t> </a:t>
            </a:r>
            <a:r>
              <a:rPr lang="en-US" dirty="0" err="1"/>
              <a:t>Selani</a:t>
            </a:r>
            <a:r>
              <a:rPr lang="en-US" dirty="0"/>
              <a:t> </a:t>
            </a:r>
            <a:r>
              <a:rPr lang="en-US" dirty="0" err="1"/>
              <a:t>utsihi</a:t>
            </a:r>
            <a:r>
              <a:rPr lang="en-US" dirty="0"/>
              <a:t>?</a:t>
            </a:r>
          </a:p>
          <a:p>
            <a:r>
              <a:rPr lang="en-US" dirty="0"/>
              <a:t>4. </a:t>
            </a:r>
            <a:r>
              <a:rPr lang="en-US" dirty="0" err="1"/>
              <a:t>Kagiyusdi</a:t>
            </a:r>
            <a:r>
              <a:rPr lang="en-US" dirty="0"/>
              <a:t> </a:t>
            </a:r>
            <a:r>
              <a:rPr lang="en-US" dirty="0" err="1"/>
              <a:t>Gitli</a:t>
            </a:r>
            <a:r>
              <a:rPr lang="en-US" dirty="0"/>
              <a:t> </a:t>
            </a:r>
            <a:r>
              <a:rPr lang="en-US" dirty="0" err="1"/>
              <a:t>utsihi</a:t>
            </a:r>
            <a:r>
              <a:rPr lang="en-US" dirty="0"/>
              <a:t>?</a:t>
            </a:r>
          </a:p>
        </p:txBody>
      </p:sp>
      <p:pic>
        <p:nvPicPr>
          <p:cNvPr id="5" name="Cherokee Lesson 05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4350" y="2813050"/>
            <a:ext cx="4700588" cy="2644775"/>
          </a:xfrm>
        </p:spPr>
      </p:pic>
    </p:spTree>
    <p:extLst>
      <p:ext uri="{BB962C8B-B14F-4D97-AF65-F5344CB8AC3E}">
        <p14:creationId xmlns:p14="http://schemas.microsoft.com/office/powerpoint/2010/main" val="94021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is-IS" dirty="0"/>
              <a:t>…?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Unodena</a:t>
            </a:r>
            <a:r>
              <a:rPr lang="en-US" dirty="0"/>
              <a:t>?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6156" y="3030538"/>
            <a:ext cx="4067175" cy="290512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Tsvdatsi</a:t>
            </a:r>
            <a:r>
              <a:rPr lang="en-US" dirty="0"/>
              <a:t>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48508" y="3030538"/>
            <a:ext cx="4392272" cy="2905125"/>
          </a:xfrm>
        </p:spPr>
      </p:pic>
    </p:spTree>
    <p:extLst>
      <p:ext uri="{BB962C8B-B14F-4D97-AF65-F5344CB8AC3E}">
        <p14:creationId xmlns:p14="http://schemas.microsoft.com/office/powerpoint/2010/main" val="102306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iga</a:t>
            </a:r>
            <a:r>
              <a:rPr lang="is-IS" dirty="0"/>
              <a:t>…?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Ditelido</a:t>
            </a:r>
            <a:r>
              <a:rPr lang="en-US" dirty="0"/>
              <a:t>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3250" y="3030538"/>
            <a:ext cx="3632988" cy="29051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Hayelasdi</a:t>
            </a:r>
            <a:r>
              <a:rPr lang="en-US" dirty="0"/>
              <a:t>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64438" y="3030538"/>
            <a:ext cx="4360412" cy="2905125"/>
          </a:xfrm>
        </p:spPr>
      </p:pic>
    </p:spTree>
    <p:extLst>
      <p:ext uri="{BB962C8B-B14F-4D97-AF65-F5344CB8AC3E}">
        <p14:creationId xmlns:p14="http://schemas.microsoft.com/office/powerpoint/2010/main" val="191455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/>
              <a:t>12 Days of Christmas! Fill in the blanks – </a:t>
            </a:r>
            <a:r>
              <a:rPr lang="en-US" sz="3400" dirty="0" err="1"/>
              <a:t>iga</a:t>
            </a:r>
            <a:r>
              <a:rPr lang="en-US" sz="3400" dirty="0"/>
              <a:t> or </a:t>
            </a:r>
            <a:r>
              <a:rPr lang="en-US" sz="3400" dirty="0" err="1"/>
              <a:t>iyani</a:t>
            </a:r>
            <a:r>
              <a:rPr lang="en-US" sz="3400" dirty="0"/>
              <a:t>?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Tal</a:t>
            </a:r>
            <a:r>
              <a:rPr lang="en-US" u="sng" dirty="0" err="1"/>
              <a:t>i</a:t>
            </a:r>
            <a:r>
              <a:rPr lang="en-US" dirty="0" err="1"/>
              <a:t>dusin</a:t>
            </a:r>
            <a:r>
              <a:rPr lang="en-US" u="sng" dirty="0" err="1"/>
              <a:t>e</a:t>
            </a:r>
            <a:r>
              <a:rPr lang="en-US" dirty="0"/>
              <a:t> </a:t>
            </a:r>
            <a:r>
              <a:rPr lang="en-US" dirty="0" err="1"/>
              <a:t>adetisgv</a:t>
            </a:r>
            <a:r>
              <a:rPr lang="en-US" dirty="0"/>
              <a:t>, </a:t>
            </a:r>
            <a:r>
              <a:rPr lang="en-US" dirty="0" err="1"/>
              <a:t>wadulisi</a:t>
            </a:r>
            <a:r>
              <a:rPr lang="en-US" dirty="0"/>
              <a:t> </a:t>
            </a:r>
            <a:r>
              <a:rPr lang="en-US" dirty="0" err="1"/>
              <a:t>dakinelv</a:t>
            </a:r>
            <a:r>
              <a:rPr lang="is-IS" dirty="0"/>
              <a:t>…”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</a:t>
            </a:r>
            <a:r>
              <a:rPr lang="en-US" dirty="0" err="1"/>
              <a:t>iga</a:t>
            </a:r>
            <a:r>
              <a:rPr lang="en-US" dirty="0"/>
              <a:t> </a:t>
            </a:r>
            <a:r>
              <a:rPr lang="en-US" dirty="0" err="1"/>
              <a:t>ahuli</a:t>
            </a:r>
            <a:r>
              <a:rPr lang="en-US" dirty="0"/>
              <a:t>			6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kawonu</a:t>
            </a:r>
            <a:endParaRPr lang="en-US" dirty="0"/>
          </a:p>
          <a:p>
            <a:r>
              <a:rPr lang="en-US" dirty="0"/>
              <a:t>11 ____ </a:t>
            </a:r>
            <a:r>
              <a:rPr lang="en-US" dirty="0" err="1"/>
              <a:t>svgta</a:t>
            </a:r>
            <a:r>
              <a:rPr lang="en-US" dirty="0"/>
              <a:t>		5 </a:t>
            </a:r>
            <a:r>
              <a:rPr lang="en-US" dirty="0" err="1"/>
              <a:t>adela</a:t>
            </a:r>
            <a:endParaRPr lang="en-US" dirty="0"/>
          </a:p>
          <a:p>
            <a:r>
              <a:rPr lang="en-US" dirty="0"/>
              <a:t>10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anal</a:t>
            </a:r>
            <a:r>
              <a:rPr lang="en-US" u="sng" dirty="0" err="1"/>
              <a:t>i</a:t>
            </a:r>
            <a:r>
              <a:rPr lang="en-US" dirty="0" err="1"/>
              <a:t>sgisgi</a:t>
            </a:r>
            <a:r>
              <a:rPr lang="en-US" dirty="0"/>
              <a:t>	4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tlvka</a:t>
            </a:r>
            <a:endParaRPr lang="en-US" dirty="0"/>
          </a:p>
          <a:p>
            <a:r>
              <a:rPr lang="en-US" dirty="0"/>
              <a:t>9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sikwa</a:t>
            </a:r>
            <a:r>
              <a:rPr lang="en-US" dirty="0"/>
              <a:t>		3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kvna</a:t>
            </a:r>
            <a:endParaRPr lang="en-US" dirty="0"/>
          </a:p>
          <a:p>
            <a:r>
              <a:rPr lang="en-US" dirty="0"/>
              <a:t>8 _____ </a:t>
            </a:r>
            <a:r>
              <a:rPr lang="en-US" dirty="0" err="1"/>
              <a:t>wahka</a:t>
            </a:r>
            <a:r>
              <a:rPr lang="en-US" dirty="0"/>
              <a:t>		2 _____ </a:t>
            </a:r>
            <a:r>
              <a:rPr lang="en-US" dirty="0" err="1"/>
              <a:t>tsutsu</a:t>
            </a:r>
            <a:endParaRPr lang="en-US" dirty="0"/>
          </a:p>
          <a:p>
            <a:r>
              <a:rPr lang="en-US" dirty="0"/>
              <a:t>7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sahsa</a:t>
            </a:r>
            <a:r>
              <a:rPr lang="en-US" dirty="0"/>
              <a:t>		1 </a:t>
            </a:r>
            <a:r>
              <a:rPr lang="en-US" dirty="0" err="1"/>
              <a:t>gugwe</a:t>
            </a:r>
            <a:r>
              <a:rPr lang="en-US" dirty="0"/>
              <a:t> </a:t>
            </a:r>
            <a:r>
              <a:rPr lang="en-US" dirty="0" err="1"/>
              <a:t>tsukila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ᏗᎮᎬᎢ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dihegv’i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Chapel Hill, NC </a:t>
            </a:r>
            <a:r>
              <a:rPr lang="en-US" dirty="0" err="1"/>
              <a:t>tsinela</a:t>
            </a:r>
            <a:r>
              <a:rPr lang="en-US" dirty="0"/>
              <a:t> </a:t>
            </a:r>
            <a:r>
              <a:rPr lang="en-US" dirty="0" err="1"/>
              <a:t>nogwu</a:t>
            </a:r>
            <a:r>
              <a:rPr lang="en-US" dirty="0"/>
              <a:t>, </a:t>
            </a:r>
            <a:r>
              <a:rPr lang="is-IS" dirty="0"/>
              <a:t>asehno...</a:t>
            </a:r>
            <a:endParaRPr lang="en-US" dirty="0"/>
          </a:p>
          <a:p>
            <a:r>
              <a:rPr lang="en-US" dirty="0"/>
              <a:t>Birmingham, AL </a:t>
            </a:r>
            <a:r>
              <a:rPr lang="en-US" dirty="0" err="1"/>
              <a:t>digegv’i</a:t>
            </a:r>
            <a:r>
              <a:rPr lang="en-US" dirty="0"/>
              <a:t>. (banjo </a:t>
            </a:r>
            <a:r>
              <a:rPr lang="en-US" dirty="0" err="1"/>
              <a:t>tsinigeni</a:t>
            </a:r>
            <a:r>
              <a:rPr lang="en-US" dirty="0"/>
              <a:t> </a:t>
            </a:r>
            <a:r>
              <a:rPr lang="en-US" dirty="0" err="1"/>
              <a:t>gadu’i</a:t>
            </a:r>
            <a:r>
              <a:rPr lang="en-US" dirty="0"/>
              <a:t>!)</a:t>
            </a:r>
            <a:endParaRPr lang="is-IS" dirty="0"/>
          </a:p>
          <a:p>
            <a:pPr lvl="1"/>
            <a:endParaRPr lang="is-IS" dirty="0"/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24666" y="2336800"/>
            <a:ext cx="2239956" cy="3598863"/>
          </a:xfrm>
        </p:spPr>
      </p:pic>
      <p:pic>
        <p:nvPicPr>
          <p:cNvPr id="8" name="Oh Susanna Karaoke w_ Lyric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28459" y="5213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ᏗᏰᎬᎢ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diyegv’i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Earth (</a:t>
            </a:r>
            <a:r>
              <a:rPr lang="en-US" dirty="0" err="1"/>
              <a:t>elohi</a:t>
            </a:r>
            <a:r>
              <a:rPr lang="en-US" dirty="0"/>
              <a:t>) </a:t>
            </a:r>
            <a:r>
              <a:rPr lang="en-US" dirty="0" err="1"/>
              <a:t>ganela</a:t>
            </a:r>
            <a:r>
              <a:rPr lang="en-US" dirty="0"/>
              <a:t> Superman, </a:t>
            </a:r>
            <a:r>
              <a:rPr lang="en-US" dirty="0" err="1"/>
              <a:t>nogwu</a:t>
            </a:r>
            <a:r>
              <a:rPr lang="en-US" dirty="0"/>
              <a:t>.</a:t>
            </a:r>
          </a:p>
          <a:p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diyegv’i</a:t>
            </a:r>
            <a:r>
              <a:rPr lang="en-US" dirty="0"/>
              <a:t>? (Krypton)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4154" y="2336800"/>
            <a:ext cx="2480979" cy="3598863"/>
          </a:xfrm>
        </p:spPr>
      </p:pic>
    </p:spTree>
    <p:extLst>
      <p:ext uri="{BB962C8B-B14F-4D97-AF65-F5344CB8AC3E}">
        <p14:creationId xmlns:p14="http://schemas.microsoft.com/office/powerpoint/2010/main" val="81031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ᎢᏥᎪᎵᏯ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Itsigoliya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Siyo</a:t>
            </a:r>
            <a:r>
              <a:rPr lang="en-US" dirty="0"/>
              <a:t>! Francois </a:t>
            </a:r>
            <a:r>
              <a:rPr lang="en-US" dirty="0" err="1"/>
              <a:t>dagwado’a</a:t>
            </a:r>
            <a:r>
              <a:rPr lang="en-US" dirty="0"/>
              <a:t>. </a:t>
            </a:r>
            <a:r>
              <a:rPr lang="en-US" dirty="0" err="1"/>
              <a:t>Ehringhaus</a:t>
            </a:r>
            <a:r>
              <a:rPr lang="en-US" dirty="0"/>
              <a:t> </a:t>
            </a:r>
            <a:r>
              <a:rPr lang="en-US" dirty="0" err="1"/>
              <a:t>adanelv</a:t>
            </a:r>
            <a:r>
              <a:rPr lang="en-US" dirty="0"/>
              <a:t> </a:t>
            </a:r>
            <a:r>
              <a:rPr lang="en-US" dirty="0" err="1"/>
              <a:t>tsinela</a:t>
            </a:r>
            <a:r>
              <a:rPr lang="en-US" dirty="0"/>
              <a:t> </a:t>
            </a:r>
            <a:r>
              <a:rPr lang="en-US" dirty="0" err="1"/>
              <a:t>nogwu</a:t>
            </a:r>
            <a:r>
              <a:rPr lang="en-US" dirty="0"/>
              <a:t>. Paris </a:t>
            </a:r>
            <a:r>
              <a:rPr lang="en-US" dirty="0" err="1"/>
              <a:t>digegv’i</a:t>
            </a:r>
            <a:r>
              <a:rPr lang="en-US" dirty="0"/>
              <a:t>. </a:t>
            </a:r>
            <a:r>
              <a:rPr lang="en-US" dirty="0" err="1"/>
              <a:t>Egwa</a:t>
            </a:r>
            <a:r>
              <a:rPr lang="en-US" dirty="0"/>
              <a:t> </a:t>
            </a:r>
            <a:r>
              <a:rPr lang="en-US" dirty="0" err="1"/>
              <a:t>dagwadatina’v’i</a:t>
            </a:r>
            <a:r>
              <a:rPr lang="en-US" dirty="0"/>
              <a:t>. </a:t>
            </a:r>
            <a:r>
              <a:rPr lang="en-US" dirty="0" err="1"/>
              <a:t>Sudali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aniyvwi</a:t>
            </a:r>
            <a:r>
              <a:rPr lang="en-US" dirty="0"/>
              <a:t> </a:t>
            </a:r>
            <a:r>
              <a:rPr lang="en-US" dirty="0" err="1"/>
              <a:t>uhna</a:t>
            </a:r>
            <a:r>
              <a:rPr lang="en-US" dirty="0"/>
              <a:t> (Paris) </a:t>
            </a:r>
            <a:r>
              <a:rPr lang="en-US" dirty="0" err="1"/>
              <a:t>aninela</a:t>
            </a:r>
            <a:r>
              <a:rPr lang="en-US" dirty="0"/>
              <a:t>. Jolene </a:t>
            </a:r>
            <a:r>
              <a:rPr lang="en-US" dirty="0" err="1"/>
              <a:t>nole</a:t>
            </a:r>
            <a:r>
              <a:rPr lang="en-US" dirty="0"/>
              <a:t> Richard </a:t>
            </a:r>
            <a:r>
              <a:rPr lang="en-US" dirty="0" err="1"/>
              <a:t>dunado’a</a:t>
            </a:r>
            <a:r>
              <a:rPr lang="en-US" dirty="0"/>
              <a:t> </a:t>
            </a:r>
            <a:r>
              <a:rPr lang="en-US" dirty="0" err="1"/>
              <a:t>agitsi</a:t>
            </a:r>
            <a:r>
              <a:rPr lang="en-US" dirty="0"/>
              <a:t> </a:t>
            </a:r>
            <a:r>
              <a:rPr lang="en-US" dirty="0" err="1"/>
              <a:t>nole</a:t>
            </a:r>
            <a:r>
              <a:rPr lang="en-US" dirty="0"/>
              <a:t> </a:t>
            </a:r>
            <a:r>
              <a:rPr lang="en-US" dirty="0" err="1"/>
              <a:t>agidoda</a:t>
            </a:r>
            <a:r>
              <a:rPr lang="en-US" dirty="0"/>
              <a:t>, </a:t>
            </a:r>
            <a:r>
              <a:rPr lang="en-US" dirty="0" err="1"/>
              <a:t>nole</a:t>
            </a:r>
            <a:r>
              <a:rPr lang="en-US" dirty="0"/>
              <a:t> </a:t>
            </a:r>
            <a:r>
              <a:rPr lang="en-US" dirty="0" err="1"/>
              <a:t>ta’li</a:t>
            </a:r>
            <a:r>
              <a:rPr lang="en-US" dirty="0"/>
              <a:t> </a:t>
            </a:r>
            <a:r>
              <a:rPr lang="en-US" dirty="0" err="1"/>
              <a:t>tsotsatlinvtsi</a:t>
            </a:r>
            <a:r>
              <a:rPr lang="en-US" dirty="0"/>
              <a:t> </a:t>
            </a:r>
            <a:r>
              <a:rPr lang="en-US" dirty="0" err="1"/>
              <a:t>agikaha</a:t>
            </a:r>
            <a:r>
              <a:rPr lang="en-US" dirty="0"/>
              <a:t>. </a:t>
            </a:r>
            <a:r>
              <a:rPr lang="en-US" dirty="0" err="1"/>
              <a:t>Sogwu</a:t>
            </a:r>
            <a:r>
              <a:rPr lang="en-US" dirty="0"/>
              <a:t> </a:t>
            </a:r>
            <a:r>
              <a:rPr lang="en-US" dirty="0" err="1"/>
              <a:t>agidohisgwu</a:t>
            </a:r>
            <a:r>
              <a:rPr lang="en-US" dirty="0"/>
              <a:t> </a:t>
            </a:r>
            <a:r>
              <a:rPr lang="en-US" dirty="0" err="1"/>
              <a:t>agikaha</a:t>
            </a:r>
            <a:r>
              <a:rPr lang="en-US" dirty="0"/>
              <a:t> – Amelie </a:t>
            </a:r>
            <a:r>
              <a:rPr lang="en-US" dirty="0" err="1"/>
              <a:t>dudo’a</a:t>
            </a:r>
            <a:r>
              <a:rPr lang="en-US" dirty="0"/>
              <a:t>.”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4068" y="2336800"/>
            <a:ext cx="2681152" cy="3598863"/>
          </a:xfrm>
        </p:spPr>
      </p:pic>
    </p:spTree>
    <p:extLst>
      <p:ext uri="{BB962C8B-B14F-4D97-AF65-F5344CB8AC3E}">
        <p14:creationId xmlns:p14="http://schemas.microsoft.com/office/powerpoint/2010/main" val="146220659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552</TotalTime>
  <Words>284</Words>
  <Application>Microsoft Office PowerPoint</Application>
  <PresentationFormat>Widescreen</PresentationFormat>
  <Paragraphs>36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Berlin</vt:lpstr>
      <vt:lpstr>ᏣᎳᎩ 101</vt:lpstr>
      <vt:lpstr>ᏗᏣᎴᎲᎦ!   5 ᎢᏯᏂ ᎠᏂᏴᏫ ᏗᏥ°ᏛᏛᎲᎦ…. Ditsalehvga!  5 iyani aniyvwi ditsitvdvhvga…</vt:lpstr>
      <vt:lpstr>Selani nole Gitli!</vt:lpstr>
      <vt:lpstr>Hvga iyani…?</vt:lpstr>
      <vt:lpstr>Hvga iga…?</vt:lpstr>
      <vt:lpstr>12 Days of Christmas! Fill in the blanks – iga or iyani? “Talidusine adetisgv, wadulisi dakinelv…”</vt:lpstr>
      <vt:lpstr>ᎦᏨ ᏗᎮᎬᎢ? Gatsv dihegv’i?</vt:lpstr>
      <vt:lpstr>ᎦᏨ ᏗᏰᎬᎢ? Gatsv diyegv’i?</vt:lpstr>
      <vt:lpstr>ᎢᏥᎪᎵᏯ! Itsigoliya!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26</cp:revision>
  <dcterms:created xsi:type="dcterms:W3CDTF">2016-09-19T18:16:47Z</dcterms:created>
  <dcterms:modified xsi:type="dcterms:W3CDTF">2020-06-07T16:43:29Z</dcterms:modified>
</cp:coreProperties>
</file>