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1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0"/>
    <p:restoredTop sz="94712"/>
  </p:normalViewPr>
  <p:slideViewPr>
    <p:cSldViewPr snapToGrid="0" snapToObjects="1">
      <p:cViewPr varScale="1">
        <p:scale>
          <a:sx n="82" d="100"/>
          <a:sy n="82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79AE6FB3-54DD-4795-A686-A048DEC73315}"/>
    <pc:docChg chg="custSel modSld">
      <pc:chgData name="Ben Gorman" userId="2624efef0af7af68" providerId="LiveId" clId="{79AE6FB3-54DD-4795-A686-A048DEC73315}" dt="2020-06-06T21:55:08.756" v="5" actId="14100"/>
      <pc:docMkLst>
        <pc:docMk/>
      </pc:docMkLst>
      <pc:sldChg chg="modSp">
        <pc:chgData name="Ben Gorman" userId="2624efef0af7af68" providerId="LiveId" clId="{79AE6FB3-54DD-4795-A686-A048DEC73315}" dt="2020-06-06T21:55:08.756" v="5" actId="14100"/>
        <pc:sldMkLst>
          <pc:docMk/>
          <pc:sldMk cId="815243378" sldId="259"/>
        </pc:sldMkLst>
        <pc:picChg chg="mod modCrop">
          <ac:chgData name="Ben Gorman" userId="2624efef0af7af68" providerId="LiveId" clId="{79AE6FB3-54DD-4795-A686-A048DEC73315}" dt="2020-06-06T21:55:08.756" v="5" actId="14100"/>
          <ac:picMkLst>
            <pc:docMk/>
            <pc:sldMk cId="815243378" sldId="259"/>
            <ac:picMk id="5" creationId="{00000000-0000-0000-0000-000000000000}"/>
          </ac:picMkLst>
        </pc:picChg>
      </pc:sldChg>
      <pc:sldChg chg="modSp">
        <pc:chgData name="Ben Gorman" userId="2624efef0af7af68" providerId="LiveId" clId="{79AE6FB3-54DD-4795-A686-A048DEC73315}" dt="2020-06-06T21:54:10.062" v="1" actId="27636"/>
        <pc:sldMkLst>
          <pc:docMk/>
          <pc:sldMk cId="1867061870" sldId="263"/>
        </pc:sldMkLst>
        <pc:spChg chg="mod">
          <ac:chgData name="Ben Gorman" userId="2624efef0af7af68" providerId="LiveId" clId="{79AE6FB3-54DD-4795-A686-A048DEC73315}" dt="2020-06-06T21:54:10.062" v="1" actId="27636"/>
          <ac:spMkLst>
            <pc:docMk/>
            <pc:sldMk cId="1867061870" sldId="263"/>
            <ac:spMk id="6" creationId="{00000000-0000-0000-0000-000000000000}"/>
          </ac:spMkLst>
        </pc:spChg>
        <pc:spChg chg="mod">
          <ac:chgData name="Ben Gorman" userId="2624efef0af7af68" providerId="LiveId" clId="{79AE6FB3-54DD-4795-A686-A048DEC73315}" dt="2020-06-06T21:54:10.060" v="0" actId="27636"/>
          <ac:spMkLst>
            <pc:docMk/>
            <pc:sldMk cId="1867061870" sldId="263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Where are you from, Where were you born?</a:t>
            </a:r>
          </a:p>
        </p:txBody>
      </p:sp>
    </p:spTree>
    <p:extLst>
      <p:ext uri="{BB962C8B-B14F-4D97-AF65-F5344CB8AC3E}">
        <p14:creationId xmlns:p14="http://schemas.microsoft.com/office/powerpoint/2010/main" val="144465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ᎤᎸᏉᏗᏍᎪ</a:t>
            </a:r>
            <a:r>
              <a:rPr lang="en-US" dirty="0"/>
              <a:t>?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ᎨᏍᏗ</a:t>
            </a:r>
            <a:r>
              <a:rPr lang="en-US" dirty="0"/>
              <a:t> </a:t>
            </a:r>
            <a:r>
              <a:rPr lang="en-US" dirty="0" err="1"/>
              <a:t>ᏳᎸᏉᏗ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ᎨᏍᏗ</a:t>
            </a:r>
            <a:r>
              <a:rPr lang="en-US" dirty="0"/>
              <a:t>  </a:t>
            </a:r>
            <a:r>
              <a:rPr lang="en-US" dirty="0" err="1"/>
              <a:t>ᏳᎸ</a:t>
            </a:r>
            <a:r>
              <a:rPr lang="en-US" u="sng" dirty="0" err="1"/>
              <a:t>Ꮙ</a:t>
            </a:r>
            <a:r>
              <a:rPr lang="en-US" dirty="0" err="1"/>
              <a:t>Ꮧ</a:t>
            </a:r>
            <a:r>
              <a:rPr lang="en-US" dirty="0"/>
              <a:t>      </a:t>
            </a:r>
          </a:p>
          <a:p>
            <a:r>
              <a:rPr lang="en-US" dirty="0" err="1"/>
              <a:t>Gesdi</a:t>
            </a:r>
            <a:r>
              <a:rPr lang="en-US" dirty="0"/>
              <a:t> </a:t>
            </a:r>
            <a:r>
              <a:rPr lang="en-US" dirty="0" err="1"/>
              <a:t>yulvkw</a:t>
            </a:r>
            <a:r>
              <a:rPr lang="en-US" u="sng" dirty="0" err="1"/>
              <a:t>o</a:t>
            </a:r>
            <a:r>
              <a:rPr lang="en-US" dirty="0" err="1"/>
              <a:t>di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3849" y="3030538"/>
            <a:ext cx="4371790" cy="29051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ᎤᎸ</a:t>
            </a:r>
            <a:r>
              <a:rPr lang="en-US" u="sng" dirty="0" err="1"/>
              <a:t>Ꮙ</a:t>
            </a:r>
            <a:r>
              <a:rPr lang="en-US" dirty="0" err="1"/>
              <a:t>Ꮧ</a:t>
            </a:r>
            <a:r>
              <a:rPr lang="en-US" dirty="0"/>
              <a:t>!</a:t>
            </a:r>
          </a:p>
          <a:p>
            <a:r>
              <a:rPr lang="en-US" dirty="0" err="1"/>
              <a:t>ulvkw</a:t>
            </a:r>
            <a:r>
              <a:rPr lang="en-US" u="sng" dirty="0" err="1"/>
              <a:t>o</a:t>
            </a:r>
            <a:r>
              <a:rPr lang="en-US" dirty="0" err="1"/>
              <a:t>di</a:t>
            </a:r>
            <a:r>
              <a:rPr lang="en-US" dirty="0"/>
              <a:t>!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94350" y="3116193"/>
            <a:ext cx="4700588" cy="2733814"/>
          </a:xfrm>
        </p:spPr>
      </p:pic>
    </p:spTree>
    <p:extLst>
      <p:ext uri="{BB962C8B-B14F-4D97-AF65-F5344CB8AC3E}">
        <p14:creationId xmlns:p14="http://schemas.microsoft.com/office/powerpoint/2010/main" val="67779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ᎤᎸᏉᏗᏍ</a:t>
            </a:r>
            <a:r>
              <a:rPr lang="en-US" u="sng" dirty="0" err="1"/>
              <a:t>Ꭺ</a:t>
            </a:r>
            <a:r>
              <a:rPr lang="en-US" dirty="0"/>
              <a:t>?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ᎨᏍᏗ</a:t>
            </a:r>
            <a:r>
              <a:rPr lang="en-US" dirty="0"/>
              <a:t> </a:t>
            </a:r>
            <a:r>
              <a:rPr lang="en-US" dirty="0" err="1"/>
              <a:t>ᏳᎸ</a:t>
            </a:r>
            <a:r>
              <a:rPr lang="en-US" u="sng" dirty="0" err="1"/>
              <a:t>Ꮙ</a:t>
            </a:r>
            <a:r>
              <a:rPr lang="en-US" dirty="0" err="1"/>
              <a:t>Ꮧ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Ulvkw</a:t>
            </a:r>
            <a:r>
              <a:rPr lang="en-US" u="sng" dirty="0" err="1"/>
              <a:t>o</a:t>
            </a:r>
            <a:r>
              <a:rPr lang="en-US" dirty="0" err="1"/>
              <a:t>disg</a:t>
            </a:r>
            <a:r>
              <a:rPr lang="en-US" dirty="0"/>
              <a:t>?  	Ale </a:t>
            </a:r>
            <a:r>
              <a:rPr lang="en-US" dirty="0" err="1"/>
              <a:t>gesdi</a:t>
            </a:r>
            <a:r>
              <a:rPr lang="en-US" dirty="0"/>
              <a:t> </a:t>
            </a:r>
            <a:r>
              <a:rPr lang="en-US" dirty="0" err="1"/>
              <a:t>yulvkw</a:t>
            </a:r>
            <a:r>
              <a:rPr lang="en-US" u="sng" dirty="0" err="1"/>
              <a:t>o</a:t>
            </a:r>
            <a:r>
              <a:rPr lang="en-US" dirty="0" err="1"/>
              <a:t>di</a:t>
            </a:r>
            <a:r>
              <a:rPr lang="en-US" dirty="0"/>
              <a:t>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576691"/>
            <a:ext cx="4697412" cy="3119081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655852"/>
            <a:ext cx="4700588" cy="2960759"/>
          </a:xfrm>
        </p:spPr>
      </p:pic>
    </p:spTree>
    <p:extLst>
      <p:ext uri="{BB962C8B-B14F-4D97-AF65-F5344CB8AC3E}">
        <p14:creationId xmlns:p14="http://schemas.microsoft.com/office/powerpoint/2010/main" val="151664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	 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ᎤᏛᏁᏘ</a:t>
            </a:r>
            <a:r>
              <a:rPr lang="en-US" dirty="0"/>
              <a:t> </a:t>
            </a:r>
            <a:r>
              <a:rPr lang="en-US" dirty="0" err="1"/>
              <a:t>ᎤᎸᏉᏗ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udvn</a:t>
            </a:r>
            <a:r>
              <a:rPr lang="en-US" u="sng" dirty="0" err="1"/>
              <a:t>e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ulvkwodi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ᎤᏓ</a:t>
            </a:r>
            <a:r>
              <a:rPr lang="en-US" u="sng" dirty="0" err="1"/>
              <a:t>Ꮒ</a:t>
            </a:r>
            <a:r>
              <a:rPr lang="en-US" dirty="0" err="1"/>
              <a:t>ᏏᏅᏍᏗ</a:t>
            </a:r>
            <a:r>
              <a:rPr lang="en-US" dirty="0"/>
              <a:t> </a:t>
            </a:r>
            <a:r>
              <a:rPr lang="en-US" dirty="0" err="1"/>
              <a:t>ᎤᎸᏉᏗ</a:t>
            </a:r>
            <a:br>
              <a:rPr lang="en-US" dirty="0"/>
            </a:br>
            <a:r>
              <a:rPr lang="en-US" dirty="0" err="1"/>
              <a:t>udan</a:t>
            </a:r>
            <a:r>
              <a:rPr lang="en-US" u="sng" dirty="0" err="1"/>
              <a:t>i</a:t>
            </a:r>
            <a:r>
              <a:rPr lang="en-US" dirty="0" err="1"/>
              <a:t>sinvsdi</a:t>
            </a:r>
            <a:r>
              <a:rPr lang="en-US" dirty="0"/>
              <a:t> </a:t>
            </a:r>
            <a:r>
              <a:rPr lang="en-US" dirty="0" err="1"/>
              <a:t>ulvkw</a:t>
            </a:r>
            <a:r>
              <a:rPr lang="en-US" u="sng" dirty="0" err="1"/>
              <a:t>o</a:t>
            </a:r>
            <a:r>
              <a:rPr lang="en-US" dirty="0" err="1"/>
              <a:t>di</a:t>
            </a:r>
            <a:r>
              <a:rPr lang="en-US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752" y="2336800"/>
            <a:ext cx="3567784" cy="3598863"/>
          </a:xfrm>
        </p:spPr>
      </p:pic>
    </p:spTree>
    <p:extLst>
      <p:ext uri="{BB962C8B-B14F-4D97-AF65-F5344CB8AC3E}">
        <p14:creationId xmlns:p14="http://schemas.microsoft.com/office/powerpoint/2010/main" val="180262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	 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ᎤᏛ</a:t>
            </a:r>
            <a:r>
              <a:rPr lang="en-US" u="sng" dirty="0" err="1"/>
              <a:t>Ꮑ</a:t>
            </a:r>
            <a:r>
              <a:rPr lang="en-US" dirty="0" err="1"/>
              <a:t>Ꮨ</a:t>
            </a:r>
            <a:r>
              <a:rPr lang="en-US" dirty="0"/>
              <a:t> </a:t>
            </a:r>
            <a:r>
              <a:rPr lang="en-US" dirty="0" err="1"/>
              <a:t>ᎤᎸᏉᏗ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udvn</a:t>
            </a:r>
            <a:r>
              <a:rPr lang="en-US" u="sng" dirty="0" err="1"/>
              <a:t>e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ulvkwodi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636" y="2336800"/>
            <a:ext cx="3580216" cy="35988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Tsunel</a:t>
            </a:r>
            <a:r>
              <a:rPr lang="en-US" u="sng" dirty="0" err="1"/>
              <a:t>i</a:t>
            </a:r>
            <a:r>
              <a:rPr lang="en-US" dirty="0" err="1"/>
              <a:t>diyi</a:t>
            </a:r>
            <a:r>
              <a:rPr lang="en-US" dirty="0"/>
              <a:t> </a:t>
            </a:r>
            <a:r>
              <a:rPr lang="en-US" dirty="0" err="1"/>
              <a:t>ulvkwodi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71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	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ᎤᏛ</a:t>
            </a:r>
            <a:r>
              <a:rPr lang="en-US" u="sng" dirty="0" err="1"/>
              <a:t>Ꮑ</a:t>
            </a:r>
            <a:r>
              <a:rPr lang="en-US" dirty="0" err="1"/>
              <a:t>Ꮨ</a:t>
            </a:r>
            <a:r>
              <a:rPr lang="en-US" dirty="0"/>
              <a:t> </a:t>
            </a:r>
            <a:r>
              <a:rPr lang="en-US" dirty="0" err="1"/>
              <a:t>ᎤᎸᏉᏗ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udvn</a:t>
            </a:r>
            <a:r>
              <a:rPr lang="en-US" u="sng" dirty="0" err="1"/>
              <a:t>e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ulvkwodi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Utsoyisdi</a:t>
            </a:r>
            <a:r>
              <a:rPr lang="en-US" dirty="0"/>
              <a:t> </a:t>
            </a:r>
            <a:r>
              <a:rPr lang="en-US" dirty="0" err="1"/>
              <a:t>ulvkwodi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91" y="2336800"/>
            <a:ext cx="3574305" cy="3598863"/>
          </a:xfrm>
        </p:spPr>
      </p:pic>
    </p:spTree>
    <p:extLst>
      <p:ext uri="{BB962C8B-B14F-4D97-AF65-F5344CB8AC3E}">
        <p14:creationId xmlns:p14="http://schemas.microsoft.com/office/powerpoint/2010/main" val="119721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  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ᎤᏛ</a:t>
            </a:r>
            <a:r>
              <a:rPr lang="en-US" u="sng" dirty="0" err="1"/>
              <a:t>Ꮑ</a:t>
            </a:r>
            <a:r>
              <a:rPr lang="en-US" dirty="0" err="1"/>
              <a:t>Ꮨ</a:t>
            </a:r>
            <a:r>
              <a:rPr lang="en-US" dirty="0"/>
              <a:t> </a:t>
            </a:r>
            <a:r>
              <a:rPr lang="en-US" dirty="0" err="1"/>
              <a:t>ᎤᎸᏉᏗ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udvn</a:t>
            </a:r>
            <a:r>
              <a:rPr lang="en-US" u="sng" dirty="0" err="1"/>
              <a:t>e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ulvkwodi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090" y="2336800"/>
            <a:ext cx="3531307" cy="35988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Utlvdiyi</a:t>
            </a:r>
            <a:r>
              <a:rPr lang="en-US" dirty="0"/>
              <a:t> </a:t>
            </a:r>
            <a:r>
              <a:rPr lang="en-US" dirty="0" err="1"/>
              <a:t>ulvkwodi</a:t>
            </a:r>
            <a:r>
              <a:rPr lang="en-US" dirty="0"/>
              <a:t>.</a:t>
            </a:r>
          </a:p>
          <a:p>
            <a:r>
              <a:rPr lang="en-US" dirty="0"/>
              <a:t>(</a:t>
            </a:r>
            <a:r>
              <a:rPr lang="en-US" dirty="0" err="1"/>
              <a:t>ayvsgwu</a:t>
            </a:r>
            <a:r>
              <a:rPr lang="en-US" dirty="0"/>
              <a:t> </a:t>
            </a:r>
            <a:r>
              <a:rPr lang="en-US" dirty="0" err="1"/>
              <a:t>agitlvdiyi</a:t>
            </a:r>
            <a:r>
              <a:rPr lang="en-US" dirty="0"/>
              <a:t> </a:t>
            </a:r>
            <a:r>
              <a:rPr lang="en-US" dirty="0" err="1"/>
              <a:t>agilvkwodi</a:t>
            </a:r>
            <a:r>
              <a:rPr lang="en-US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88850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  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ᏣᎸᏉᏗ</a:t>
            </a:r>
            <a:r>
              <a:rPr lang="en-US" dirty="0"/>
              <a:t> </a:t>
            </a:r>
            <a:r>
              <a:rPr lang="en-US" dirty="0" err="1"/>
              <a:t>ᏣᏛ</a:t>
            </a:r>
            <a:r>
              <a:rPr lang="en-US" u="sng" dirty="0" err="1"/>
              <a:t>Ꮑ</a:t>
            </a:r>
            <a:r>
              <a:rPr lang="en-US" dirty="0" err="1"/>
              <a:t>Ꮨ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tsalvkwodi</a:t>
            </a:r>
            <a:r>
              <a:rPr lang="en-US" dirty="0"/>
              <a:t> </a:t>
            </a:r>
            <a:r>
              <a:rPr lang="en-US" dirty="0" err="1"/>
              <a:t>tsadvn</a:t>
            </a:r>
            <a:r>
              <a:rPr lang="en-US" u="sng" dirty="0" err="1"/>
              <a:t>e</a:t>
            </a:r>
            <a:r>
              <a:rPr lang="en-US" dirty="0" err="1"/>
              <a:t>ti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Tsisgwa</a:t>
            </a:r>
            <a:r>
              <a:rPr lang="en-US" dirty="0"/>
              <a:t>: “</a:t>
            </a:r>
            <a:r>
              <a:rPr lang="en-US" dirty="0" err="1"/>
              <a:t>gedo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tsalvkwodi</a:t>
            </a:r>
            <a:r>
              <a:rPr lang="en-US" dirty="0"/>
              <a:t> </a:t>
            </a:r>
            <a:r>
              <a:rPr lang="en-US" dirty="0" err="1"/>
              <a:t>tsadvn</a:t>
            </a:r>
            <a:r>
              <a:rPr lang="en-US" u="sng" dirty="0" err="1"/>
              <a:t>e</a:t>
            </a:r>
            <a:r>
              <a:rPr lang="en-US" dirty="0" err="1"/>
              <a:t>ti</a:t>
            </a:r>
            <a:r>
              <a:rPr lang="en-US" dirty="0"/>
              <a:t>, </a:t>
            </a:r>
            <a:r>
              <a:rPr lang="en-US" dirty="0" err="1"/>
              <a:t>Yona</a:t>
            </a:r>
            <a:r>
              <a:rPr lang="en-US" dirty="0"/>
              <a:t>?”</a:t>
            </a:r>
          </a:p>
          <a:p>
            <a:r>
              <a:rPr lang="en-US" dirty="0" err="1"/>
              <a:t>Yona</a:t>
            </a:r>
            <a:r>
              <a:rPr lang="en-US" dirty="0"/>
              <a:t>: “</a:t>
            </a:r>
            <a:r>
              <a:rPr lang="en-US" dirty="0" err="1"/>
              <a:t>atsadi</a:t>
            </a:r>
            <a:r>
              <a:rPr lang="en-US" dirty="0"/>
              <a:t> </a:t>
            </a:r>
            <a:r>
              <a:rPr lang="en-US" dirty="0" err="1"/>
              <a:t>agigisdi</a:t>
            </a:r>
            <a:r>
              <a:rPr lang="en-US" dirty="0"/>
              <a:t> </a:t>
            </a:r>
            <a:r>
              <a:rPr lang="en-US" dirty="0" err="1"/>
              <a:t>agilvkwodi</a:t>
            </a:r>
            <a:r>
              <a:rPr lang="en-US" dirty="0"/>
              <a:t>! </a:t>
            </a:r>
            <a:r>
              <a:rPr lang="en-US" dirty="0" err="1"/>
              <a:t>Nihina</a:t>
            </a:r>
            <a:r>
              <a:rPr lang="en-US" dirty="0"/>
              <a:t>?”</a:t>
            </a:r>
          </a:p>
          <a:p>
            <a:r>
              <a:rPr lang="en-US" dirty="0" err="1"/>
              <a:t>Tsisgwa</a:t>
            </a:r>
            <a:r>
              <a:rPr lang="en-US" dirty="0"/>
              <a:t>: “</a:t>
            </a:r>
            <a:r>
              <a:rPr lang="en-US" dirty="0" err="1"/>
              <a:t>akinogisdi</a:t>
            </a:r>
            <a:r>
              <a:rPr lang="en-US" dirty="0"/>
              <a:t> </a:t>
            </a:r>
            <a:r>
              <a:rPr lang="en-US" dirty="0" err="1"/>
              <a:t>agilvkwodi</a:t>
            </a:r>
            <a:r>
              <a:rPr lang="en-US" dirty="0"/>
              <a:t>!”</a:t>
            </a:r>
          </a:p>
          <a:p>
            <a:endParaRPr lang="en-US" dirty="0"/>
          </a:p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ulvkwodi</a:t>
            </a:r>
            <a:r>
              <a:rPr lang="en-US" dirty="0"/>
              <a:t> </a:t>
            </a:r>
            <a:r>
              <a:rPr lang="en-US" dirty="0" err="1"/>
              <a:t>udvn</a:t>
            </a:r>
            <a:r>
              <a:rPr lang="en-US" u="sng" dirty="0" err="1"/>
              <a:t>e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Yona</a:t>
            </a:r>
            <a:r>
              <a:rPr lang="en-US" dirty="0"/>
              <a:t>? </a:t>
            </a:r>
            <a:r>
              <a:rPr lang="en-US" dirty="0" err="1"/>
              <a:t>Tsisgwahno</a:t>
            </a:r>
            <a:r>
              <a:rPr lang="en-US" dirty="0"/>
              <a:t>?</a:t>
            </a:r>
          </a:p>
          <a:p>
            <a:r>
              <a:rPr lang="en-US" dirty="0"/>
              <a:t>5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 </a:t>
            </a:r>
            <a:r>
              <a:rPr lang="en-US" dirty="0" err="1"/>
              <a:t>ditsitvdvhvga</a:t>
            </a:r>
            <a:r>
              <a:rPr lang="en-US" dirty="0"/>
              <a:t>, </a:t>
            </a:r>
            <a:r>
              <a:rPr lang="en-US" dirty="0" err="1"/>
              <a:t>gedo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tsunilvkwodi</a:t>
            </a:r>
            <a:r>
              <a:rPr lang="en-US" dirty="0"/>
              <a:t> </a:t>
            </a:r>
            <a:r>
              <a:rPr lang="en-US" dirty="0" err="1"/>
              <a:t>unadvn</a:t>
            </a:r>
            <a:r>
              <a:rPr lang="en-US" u="sng" dirty="0" err="1"/>
              <a:t>e</a:t>
            </a:r>
            <a:r>
              <a:rPr lang="en-US" dirty="0" err="1"/>
              <a:t>ti</a:t>
            </a:r>
            <a:r>
              <a:rPr lang="en-US"/>
              <a:t>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643795"/>
            <a:ext cx="4700588" cy="2984873"/>
          </a:xfrm>
        </p:spPr>
      </p:pic>
    </p:spTree>
    <p:extLst>
      <p:ext uri="{BB962C8B-B14F-4D97-AF65-F5344CB8AC3E}">
        <p14:creationId xmlns:p14="http://schemas.microsoft.com/office/powerpoint/2010/main" val="26382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ᎢᏣᏓ°ᏛᏛᎲᎦ</a:t>
            </a:r>
            <a:r>
              <a:rPr lang="en-US" dirty="0"/>
              <a:t>!	(5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!)</a:t>
            </a:r>
            <a:br>
              <a:rPr lang="en-US" dirty="0"/>
            </a:br>
            <a:r>
              <a:rPr lang="en-US" dirty="0" err="1"/>
              <a:t>itsadatvdvhvga</a:t>
            </a:r>
            <a:r>
              <a:rPr lang="en-US" dirty="0"/>
              <a:t>!	(5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hinela</a:t>
            </a:r>
            <a:r>
              <a:rPr lang="en-US" dirty="0"/>
              <a:t> </a:t>
            </a:r>
            <a:r>
              <a:rPr lang="en-US" dirty="0" err="1"/>
              <a:t>nogwu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dihegv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hvga</a:t>
            </a:r>
            <a:r>
              <a:rPr lang="en-US" dirty="0"/>
              <a:t>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 </a:t>
            </a:r>
            <a:r>
              <a:rPr lang="en-US" dirty="0" err="1"/>
              <a:t>detsadatina’v’i</a:t>
            </a:r>
            <a:r>
              <a:rPr lang="en-US" dirty="0"/>
              <a:t>?”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3680" y="2587832"/>
            <a:ext cx="4698357" cy="3050741"/>
          </a:xfrm>
        </p:spPr>
      </p:pic>
    </p:spTree>
    <p:extLst>
      <p:ext uri="{BB962C8B-B14F-4D97-AF65-F5344CB8AC3E}">
        <p14:creationId xmlns:p14="http://schemas.microsoft.com/office/powerpoint/2010/main" val="81524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Stop! Grammar time.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   sing.	dual		pl.</a:t>
            </a:r>
          </a:p>
          <a:p>
            <a:r>
              <a:rPr lang="en-US" dirty="0"/>
              <a:t>1. </a:t>
            </a:r>
            <a:r>
              <a:rPr lang="en-US" dirty="0" err="1"/>
              <a:t>Tsi</a:t>
            </a:r>
            <a:r>
              <a:rPr lang="en-US" dirty="0"/>
              <a:t>- / g- 	incl. in(</a:t>
            </a:r>
            <a:r>
              <a:rPr lang="en-US" dirty="0" err="1"/>
              <a:t>i</a:t>
            </a:r>
            <a:r>
              <a:rPr lang="en-US" dirty="0"/>
              <a:t>)-   id(</a:t>
            </a:r>
            <a:r>
              <a:rPr lang="en-US" dirty="0" err="1"/>
              <a:t>i</a:t>
            </a:r>
            <a:r>
              <a:rPr lang="en-US" dirty="0"/>
              <a:t>)-  </a:t>
            </a:r>
          </a:p>
          <a:p>
            <a:r>
              <a:rPr lang="en-US" dirty="0"/>
              <a:t> 		excl. </a:t>
            </a:r>
            <a:r>
              <a:rPr lang="en-US" dirty="0" err="1"/>
              <a:t>osd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)- </a:t>
            </a:r>
            <a:r>
              <a:rPr lang="en-US" dirty="0" err="1"/>
              <a:t>ots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)-</a:t>
            </a:r>
          </a:p>
          <a:p>
            <a:r>
              <a:rPr lang="en-US" dirty="0"/>
              <a:t>2. h(</a:t>
            </a:r>
            <a:r>
              <a:rPr lang="en-US" dirty="0" err="1"/>
              <a:t>i</a:t>
            </a:r>
            <a:r>
              <a:rPr lang="en-US" dirty="0"/>
              <a:t>)-	</a:t>
            </a:r>
            <a:r>
              <a:rPr lang="en-US" dirty="0" err="1"/>
              <a:t>sd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)-		its(</a:t>
            </a:r>
            <a:r>
              <a:rPr lang="en-US" dirty="0" err="1"/>
              <a:t>i</a:t>
            </a:r>
            <a:r>
              <a:rPr lang="en-US" dirty="0"/>
              <a:t>)-</a:t>
            </a:r>
          </a:p>
          <a:p>
            <a:r>
              <a:rPr lang="en-US" dirty="0"/>
              <a:t>3. a- / g-	   </a:t>
            </a:r>
            <a:r>
              <a:rPr lang="en-US" dirty="0" err="1"/>
              <a:t>ø</a:t>
            </a:r>
            <a:r>
              <a:rPr lang="en-US" dirty="0"/>
              <a:t>		an(</a:t>
            </a:r>
            <a:r>
              <a:rPr lang="en-US" dirty="0" err="1"/>
              <a:t>i</a:t>
            </a:r>
            <a:r>
              <a:rPr lang="en-US" dirty="0"/>
              <a:t>)-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Set 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 	sing.	  dual	  	pl.</a:t>
            </a:r>
          </a:p>
          <a:p>
            <a:r>
              <a:rPr lang="en-US" dirty="0"/>
              <a:t>1. </a:t>
            </a:r>
            <a:r>
              <a:rPr lang="en-US" dirty="0" err="1"/>
              <a:t>agi</a:t>
            </a:r>
            <a:r>
              <a:rPr lang="en-US" dirty="0"/>
              <a:t>-/</a:t>
            </a:r>
            <a:r>
              <a:rPr lang="en-US" dirty="0" err="1"/>
              <a:t>agw</a:t>
            </a:r>
            <a:r>
              <a:rPr lang="en-US" dirty="0"/>
              <a:t>- incl. gin(</a:t>
            </a:r>
            <a:r>
              <a:rPr lang="en-US" dirty="0" err="1"/>
              <a:t>i</a:t>
            </a:r>
            <a:r>
              <a:rPr lang="en-US" dirty="0"/>
              <a:t>)-  </a:t>
            </a:r>
            <a:r>
              <a:rPr lang="en-US" dirty="0" err="1"/>
              <a:t>ig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)-</a:t>
            </a:r>
          </a:p>
          <a:p>
            <a:r>
              <a:rPr lang="en-US" dirty="0"/>
              <a:t> 		excl. </a:t>
            </a:r>
            <a:r>
              <a:rPr lang="en-US" dirty="0" err="1"/>
              <a:t>ogin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)-  </a:t>
            </a:r>
            <a:r>
              <a:rPr lang="en-US" dirty="0" err="1"/>
              <a:t>og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)-</a:t>
            </a:r>
          </a:p>
          <a:p>
            <a:r>
              <a:rPr lang="en-US" dirty="0"/>
              <a:t>2. </a:t>
            </a:r>
            <a:r>
              <a:rPr lang="en-US" dirty="0" err="1"/>
              <a:t>ts</a:t>
            </a:r>
            <a:r>
              <a:rPr lang="en-US" dirty="0"/>
              <a:t>(a)-	</a:t>
            </a:r>
            <a:r>
              <a:rPr lang="en-US" dirty="0" err="1"/>
              <a:t>sd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)-		its(</a:t>
            </a:r>
            <a:r>
              <a:rPr lang="en-US" dirty="0" err="1"/>
              <a:t>i</a:t>
            </a:r>
            <a:r>
              <a:rPr lang="en-US" dirty="0"/>
              <a:t>)-</a:t>
            </a:r>
          </a:p>
          <a:p>
            <a:r>
              <a:rPr lang="en-US" dirty="0"/>
              <a:t>3. u-		  </a:t>
            </a:r>
            <a:r>
              <a:rPr lang="en-US" dirty="0" err="1"/>
              <a:t>ø</a:t>
            </a:r>
            <a:r>
              <a:rPr lang="en-US" dirty="0"/>
              <a:t>		un(</a:t>
            </a:r>
            <a:r>
              <a:rPr lang="en-US" dirty="0" err="1"/>
              <a:t>i</a:t>
            </a:r>
            <a:r>
              <a:rPr lang="en-US" dirty="0"/>
              <a:t>)-</a:t>
            </a:r>
          </a:p>
        </p:txBody>
      </p:sp>
      <p:pic>
        <p:nvPicPr>
          <p:cNvPr id="9" name="MC Hammer   You Cant Touch This samp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37752" y="7521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ᏗᎮᎬᎢ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dihegv’i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Chapel Hill, NC </a:t>
            </a:r>
            <a:r>
              <a:rPr lang="en-US" dirty="0" err="1"/>
              <a:t>tsinela</a:t>
            </a:r>
            <a:r>
              <a:rPr lang="en-US" dirty="0"/>
              <a:t> </a:t>
            </a:r>
            <a:r>
              <a:rPr lang="en-US" dirty="0" err="1"/>
              <a:t>nogwu</a:t>
            </a:r>
            <a:r>
              <a:rPr lang="en-US" dirty="0"/>
              <a:t>, </a:t>
            </a:r>
            <a:r>
              <a:rPr lang="is-IS" dirty="0"/>
              <a:t>asehno...</a:t>
            </a:r>
            <a:endParaRPr lang="en-US" dirty="0"/>
          </a:p>
          <a:p>
            <a:r>
              <a:rPr lang="en-US" dirty="0"/>
              <a:t>Birmingham, AL </a:t>
            </a:r>
            <a:r>
              <a:rPr lang="en-US" dirty="0" err="1"/>
              <a:t>digegv’i</a:t>
            </a:r>
            <a:r>
              <a:rPr lang="en-US" dirty="0"/>
              <a:t>. (banjo </a:t>
            </a:r>
            <a:r>
              <a:rPr lang="en-US" dirty="0" err="1"/>
              <a:t>tsinigeni</a:t>
            </a:r>
            <a:r>
              <a:rPr lang="en-US" dirty="0"/>
              <a:t> </a:t>
            </a:r>
            <a:r>
              <a:rPr lang="en-US" dirty="0" err="1"/>
              <a:t>gadu’i</a:t>
            </a:r>
            <a:r>
              <a:rPr lang="en-US" dirty="0"/>
              <a:t>!)</a:t>
            </a:r>
            <a:endParaRPr lang="is-IS" dirty="0"/>
          </a:p>
          <a:p>
            <a:pPr lvl="1"/>
            <a:endParaRPr lang="is-IS" dirty="0"/>
          </a:p>
          <a:p>
            <a:pPr lvl="1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824666" y="2336800"/>
            <a:ext cx="2239956" cy="3598863"/>
          </a:xfrm>
        </p:spPr>
      </p:pic>
      <p:pic>
        <p:nvPicPr>
          <p:cNvPr id="8" name="Oh Susanna Karaoke w_ Lyric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8459" y="5213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ᏗᏰᎬᎢ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diyegv’i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Earth (</a:t>
            </a:r>
            <a:r>
              <a:rPr lang="en-US" dirty="0" err="1"/>
              <a:t>elohi</a:t>
            </a:r>
            <a:r>
              <a:rPr lang="en-US" dirty="0"/>
              <a:t>) </a:t>
            </a:r>
            <a:r>
              <a:rPr lang="en-US" dirty="0" err="1"/>
              <a:t>ganela</a:t>
            </a:r>
            <a:r>
              <a:rPr lang="en-US" dirty="0"/>
              <a:t> Superman, </a:t>
            </a:r>
            <a:r>
              <a:rPr lang="en-US" dirty="0" err="1"/>
              <a:t>nogwu</a:t>
            </a:r>
            <a:r>
              <a:rPr lang="en-US" dirty="0"/>
              <a:t>.</a:t>
            </a:r>
          </a:p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diyegv’i</a:t>
            </a:r>
            <a:r>
              <a:rPr lang="en-US" dirty="0"/>
              <a:t>? (Krypton)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4154" y="2336800"/>
            <a:ext cx="2480979" cy="3598863"/>
          </a:xfrm>
        </p:spPr>
      </p:pic>
    </p:spTree>
    <p:extLst>
      <p:ext uri="{BB962C8B-B14F-4D97-AF65-F5344CB8AC3E}">
        <p14:creationId xmlns:p14="http://schemas.microsoft.com/office/powerpoint/2010/main" val="82497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ᏣᏕᏁᎢ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tsadene’i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8" y="2571406"/>
            <a:ext cx="4697412" cy="31296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usdi’i</a:t>
            </a:r>
            <a:r>
              <a:rPr lang="en-US" dirty="0"/>
              <a:t> </a:t>
            </a:r>
            <a:r>
              <a:rPr lang="en-US" dirty="0" err="1"/>
              <a:t>kila</a:t>
            </a:r>
            <a:r>
              <a:rPr lang="en-US" dirty="0"/>
              <a:t> </a:t>
            </a:r>
            <a:r>
              <a:rPr lang="en-US" dirty="0" err="1"/>
              <a:t>udenv’i</a:t>
            </a:r>
            <a:r>
              <a:rPr lang="en-US" dirty="0"/>
              <a:t>!</a:t>
            </a:r>
          </a:p>
          <a:p>
            <a:r>
              <a:rPr lang="en-US" dirty="0"/>
              <a:t>Chattanooga, TN </a:t>
            </a:r>
            <a:r>
              <a:rPr lang="en-US" dirty="0" err="1"/>
              <a:t>agwadenv’i</a:t>
            </a:r>
            <a:r>
              <a:rPr lang="en-US" dirty="0"/>
              <a:t>.</a:t>
            </a:r>
          </a:p>
          <a:p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tsadene’i</a:t>
            </a:r>
            <a:r>
              <a:rPr lang="en-US" dirty="0"/>
              <a:t>?</a:t>
            </a:r>
          </a:p>
          <a:p>
            <a:r>
              <a:rPr lang="en-US" dirty="0"/>
              <a:t>(3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 </a:t>
            </a:r>
            <a:r>
              <a:rPr lang="en-US" dirty="0" err="1"/>
              <a:t>ditsitvdvhvga</a:t>
            </a:r>
            <a:r>
              <a:rPr lang="en-US" dirty="0"/>
              <a:t>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8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ᎤᏐᏱ</a:t>
            </a:r>
            <a:r>
              <a:rPr lang="en-US" dirty="0"/>
              <a:t> </a:t>
            </a:r>
            <a:r>
              <a:rPr lang="en-US" dirty="0" err="1"/>
              <a:t>Ꭶ</a:t>
            </a:r>
            <a:r>
              <a:rPr lang="en-US" u="sng" dirty="0" err="1"/>
              <a:t>Ꮫ</a:t>
            </a:r>
            <a:r>
              <a:rPr lang="en-US" dirty="0" err="1"/>
              <a:t>ᎬᎢ</a:t>
            </a:r>
            <a:r>
              <a:rPr lang="is-IS" dirty="0"/>
              <a:t>…</a:t>
            </a:r>
            <a:br>
              <a:rPr lang="is-IS" dirty="0"/>
            </a:br>
            <a:r>
              <a:rPr lang="is-IS" dirty="0"/>
              <a:t>usoyi gad</a:t>
            </a:r>
            <a:r>
              <a:rPr lang="is-IS" u="sng" dirty="0"/>
              <a:t>v</a:t>
            </a:r>
            <a:r>
              <a:rPr lang="is-IS" dirty="0"/>
              <a:t>gv’i...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Digwenvsv’i</a:t>
            </a:r>
            <a:r>
              <a:rPr lang="en-US" dirty="0"/>
              <a:t>  =  </a:t>
            </a:r>
            <a:r>
              <a:rPr lang="en-US" dirty="0" err="1"/>
              <a:t>digegv’i</a:t>
            </a:r>
            <a:r>
              <a:rPr lang="en-US" dirty="0"/>
              <a:t> </a:t>
            </a:r>
          </a:p>
          <a:p>
            <a:r>
              <a:rPr lang="en-US" dirty="0" err="1"/>
              <a:t>Ditsenvsv’i</a:t>
            </a:r>
            <a:r>
              <a:rPr lang="en-US" dirty="0"/>
              <a:t>  = </a:t>
            </a:r>
            <a:r>
              <a:rPr lang="en-US" dirty="0" err="1"/>
              <a:t>dihegv’i</a:t>
            </a:r>
            <a:endParaRPr lang="en-US" dirty="0"/>
          </a:p>
          <a:p>
            <a:r>
              <a:rPr lang="en-US" dirty="0" err="1"/>
              <a:t>tsuwenvsv’i</a:t>
            </a:r>
            <a:r>
              <a:rPr lang="en-US" dirty="0"/>
              <a:t> = </a:t>
            </a:r>
            <a:r>
              <a:rPr lang="en-US" dirty="0" err="1"/>
              <a:t>diyegv’I</a:t>
            </a:r>
            <a:endParaRPr lang="en-US" dirty="0"/>
          </a:p>
          <a:p>
            <a:endParaRPr lang="en-US" dirty="0"/>
          </a:p>
          <a:p>
            <a:r>
              <a:rPr lang="en-US" sz="2000" dirty="0" err="1"/>
              <a:t>Detsadatina’v’i</a:t>
            </a:r>
            <a:r>
              <a:rPr lang="en-US" sz="2000" dirty="0"/>
              <a:t> = </a:t>
            </a:r>
            <a:r>
              <a:rPr lang="en-US" sz="2000" dirty="0" err="1"/>
              <a:t>sidanelv</a:t>
            </a:r>
            <a:r>
              <a:rPr lang="en-US" sz="2000" dirty="0"/>
              <a:t> </a:t>
            </a:r>
            <a:r>
              <a:rPr lang="en-US" sz="2000" dirty="0" err="1"/>
              <a:t>tsatseli’i</a:t>
            </a:r>
            <a:endParaRPr lang="en-US" sz="2000" dirty="0"/>
          </a:p>
          <a:p>
            <a:r>
              <a:rPr lang="en-US" dirty="0" err="1"/>
              <a:t>Kagi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= </a:t>
            </a:r>
            <a:r>
              <a:rPr lang="en-US" dirty="0" err="1"/>
              <a:t>kagohno</a:t>
            </a:r>
            <a:endParaRPr lang="en-US" dirty="0"/>
          </a:p>
          <a:p>
            <a:r>
              <a:rPr lang="en-US" sz="2000" dirty="0" err="1"/>
              <a:t>Kagi</a:t>
            </a:r>
            <a:r>
              <a:rPr lang="en-US" sz="2000" dirty="0"/>
              <a:t> </a:t>
            </a:r>
            <a:r>
              <a:rPr lang="en-US" sz="2000" dirty="0" err="1"/>
              <a:t>iyusdi</a:t>
            </a:r>
            <a:r>
              <a:rPr lang="en-US" sz="2000" dirty="0"/>
              <a:t> = </a:t>
            </a:r>
            <a:r>
              <a:rPr lang="en-US" sz="2000" dirty="0" err="1"/>
              <a:t>gedo</a:t>
            </a:r>
            <a:r>
              <a:rPr lang="en-US" sz="2000" dirty="0"/>
              <a:t> </a:t>
            </a:r>
            <a:r>
              <a:rPr lang="en-US" sz="2000" dirty="0" err="1"/>
              <a:t>iyusdi</a:t>
            </a:r>
            <a:r>
              <a:rPr lang="en-US" sz="2000" dirty="0"/>
              <a:t> </a:t>
            </a:r>
            <a:r>
              <a:rPr lang="en-US" sz="2000" dirty="0" err="1"/>
              <a:t>dudo’a</a:t>
            </a:r>
            <a:r>
              <a:rPr lang="en-US" sz="2000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2144" y="2713831"/>
            <a:ext cx="4445000" cy="2844800"/>
          </a:xfrm>
        </p:spPr>
      </p:pic>
    </p:spTree>
    <p:extLst>
      <p:ext uri="{BB962C8B-B14F-4D97-AF65-F5344CB8AC3E}">
        <p14:creationId xmlns:p14="http://schemas.microsoft.com/office/powerpoint/2010/main" val="159017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  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ᎤᎸᏉᏗ</a:t>
            </a:r>
            <a:r>
              <a:rPr lang="en-US" dirty="0"/>
              <a:t> </a:t>
            </a:r>
            <a:r>
              <a:rPr lang="en-US" dirty="0" err="1"/>
              <a:t>ᎤᏛ</a:t>
            </a:r>
            <a:r>
              <a:rPr lang="en-US" u="sng" dirty="0" err="1"/>
              <a:t>Ꮑ</a:t>
            </a:r>
            <a:r>
              <a:rPr lang="en-US" dirty="0" err="1"/>
              <a:t>Ꮨ</a:t>
            </a:r>
            <a:r>
              <a:rPr lang="en-US" dirty="0"/>
              <a:t> </a:t>
            </a:r>
            <a:r>
              <a:rPr lang="en-US" dirty="0" err="1"/>
              <a:t>ᎤᏍᏗ</a:t>
            </a:r>
            <a:r>
              <a:rPr lang="en-US" dirty="0"/>
              <a:t> </a:t>
            </a:r>
            <a:r>
              <a:rPr lang="en-US" dirty="0" err="1"/>
              <a:t>ᏣᏂ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ulvkwodi</a:t>
            </a:r>
            <a:r>
              <a:rPr lang="en-US" dirty="0"/>
              <a:t> </a:t>
            </a:r>
            <a:r>
              <a:rPr lang="en-US" dirty="0" err="1"/>
              <a:t>udvn</a:t>
            </a:r>
            <a:r>
              <a:rPr lang="en-US" u="sng" dirty="0" err="1"/>
              <a:t>e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tsani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12" y="2336800"/>
            <a:ext cx="3550064" cy="35988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Tsani</a:t>
            </a:r>
            <a:r>
              <a:rPr lang="en-US" dirty="0"/>
              <a:t> </a:t>
            </a:r>
            <a:r>
              <a:rPr lang="en-US" dirty="0" err="1"/>
              <a:t>usdi’i</a:t>
            </a:r>
            <a:r>
              <a:rPr lang="en-US" dirty="0"/>
              <a:t> –</a:t>
            </a:r>
          </a:p>
          <a:p>
            <a:r>
              <a:rPr lang="en-US" dirty="0"/>
              <a:t>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ulvkwodi</a:t>
            </a:r>
            <a:r>
              <a:rPr lang="en-US" dirty="0"/>
              <a:t> </a:t>
            </a:r>
            <a:r>
              <a:rPr lang="en-US" dirty="0" err="1"/>
              <a:t>udvn</a:t>
            </a:r>
            <a:r>
              <a:rPr lang="en-US" u="sng" dirty="0" err="1"/>
              <a:t>e</a:t>
            </a:r>
            <a:r>
              <a:rPr lang="en-US" dirty="0" err="1"/>
              <a:t>ti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651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ᎤᎸ</a:t>
            </a:r>
            <a:r>
              <a:rPr lang="en-US" u="sng" dirty="0" err="1"/>
              <a:t>Ꮙ</a:t>
            </a:r>
            <a:r>
              <a:rPr lang="en-US" dirty="0" err="1"/>
              <a:t>ᏗᏍ</a:t>
            </a:r>
            <a:r>
              <a:rPr lang="en-US" u="sng" dirty="0" err="1"/>
              <a:t>Ꭺ</a:t>
            </a:r>
            <a:r>
              <a:rPr lang="en-US" dirty="0"/>
              <a:t>?  </a:t>
            </a:r>
            <a:r>
              <a:rPr lang="en-US" dirty="0" err="1"/>
              <a:t>ᎠᎴ</a:t>
            </a:r>
            <a:r>
              <a:rPr lang="en-US" dirty="0"/>
              <a:t> </a:t>
            </a:r>
            <a:r>
              <a:rPr lang="en-US" dirty="0" err="1"/>
              <a:t>ᎨᏍᏗ</a:t>
            </a:r>
            <a:r>
              <a:rPr lang="en-US" dirty="0"/>
              <a:t> </a:t>
            </a:r>
            <a:r>
              <a:rPr lang="en-US" dirty="0" err="1"/>
              <a:t>ᏳᎸ</a:t>
            </a:r>
            <a:r>
              <a:rPr lang="en-US" u="sng" dirty="0" err="1"/>
              <a:t>Ꮙ</a:t>
            </a:r>
            <a:r>
              <a:rPr lang="en-US" dirty="0" err="1"/>
              <a:t>Ꮧ°Ꭸ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Ulvkw</a:t>
            </a:r>
            <a:r>
              <a:rPr lang="en-US" u="sng" dirty="0" err="1"/>
              <a:t>o</a:t>
            </a:r>
            <a:r>
              <a:rPr lang="en-US" dirty="0" err="1"/>
              <a:t>disg</a:t>
            </a:r>
            <a:r>
              <a:rPr lang="en-US" u="sng" dirty="0" err="1"/>
              <a:t>o</a:t>
            </a:r>
            <a:r>
              <a:rPr lang="en-US" dirty="0"/>
              <a:t>? Ale </a:t>
            </a:r>
            <a:r>
              <a:rPr lang="en-US" dirty="0" err="1"/>
              <a:t>gesdi</a:t>
            </a:r>
            <a:r>
              <a:rPr lang="en-US" dirty="0"/>
              <a:t> </a:t>
            </a:r>
            <a:r>
              <a:rPr lang="en-US" dirty="0" err="1"/>
              <a:t>yulvkw</a:t>
            </a:r>
            <a:r>
              <a:rPr lang="en-US" u="sng" dirty="0" err="1"/>
              <a:t>o</a:t>
            </a:r>
            <a:r>
              <a:rPr lang="en-US" dirty="0" err="1"/>
              <a:t>dike</a:t>
            </a:r>
            <a:r>
              <a:rPr lang="en-US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ᎤᎸ</a:t>
            </a:r>
            <a:r>
              <a:rPr lang="en-US" u="sng" dirty="0" err="1"/>
              <a:t>Ꮙ</a:t>
            </a:r>
            <a:r>
              <a:rPr lang="en-US" dirty="0" err="1"/>
              <a:t>Ꮧ</a:t>
            </a:r>
            <a:r>
              <a:rPr lang="en-US" dirty="0"/>
              <a:t>!</a:t>
            </a:r>
          </a:p>
          <a:p>
            <a:r>
              <a:rPr lang="en-US" dirty="0" err="1"/>
              <a:t>Ulvkw</a:t>
            </a:r>
            <a:r>
              <a:rPr lang="en-US" u="sng" dirty="0" err="1"/>
              <a:t>o</a:t>
            </a:r>
            <a:r>
              <a:rPr lang="en-US" dirty="0" err="1"/>
              <a:t>di</a:t>
            </a:r>
            <a:r>
              <a:rPr lang="en-US" dirty="0"/>
              <a:t>!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5859" y="3030538"/>
            <a:ext cx="3867769" cy="290512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ᎨᏍᏗ</a:t>
            </a:r>
            <a:r>
              <a:rPr lang="en-US" dirty="0"/>
              <a:t> </a:t>
            </a:r>
            <a:r>
              <a:rPr lang="en-US" dirty="0" err="1"/>
              <a:t>ᏳᎸᏉᏗ</a:t>
            </a:r>
            <a:r>
              <a:rPr lang="en-US" dirty="0"/>
              <a:t>!</a:t>
            </a:r>
          </a:p>
          <a:p>
            <a:r>
              <a:rPr lang="en-US" dirty="0" err="1"/>
              <a:t>Gesdi</a:t>
            </a:r>
            <a:r>
              <a:rPr lang="en-US" dirty="0"/>
              <a:t> </a:t>
            </a:r>
            <a:r>
              <a:rPr lang="en-US" dirty="0" err="1"/>
              <a:t>yulvkwodi</a:t>
            </a:r>
            <a:r>
              <a:rPr lang="en-US" dirty="0"/>
              <a:t>!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06992" y="3030538"/>
            <a:ext cx="4275303" cy="2905125"/>
          </a:xfrm>
        </p:spPr>
      </p:pic>
    </p:spTree>
    <p:extLst>
      <p:ext uri="{BB962C8B-B14F-4D97-AF65-F5344CB8AC3E}">
        <p14:creationId xmlns:p14="http://schemas.microsoft.com/office/powerpoint/2010/main" val="186706187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19</TotalTime>
  <Words>498</Words>
  <Application>Microsoft Office PowerPoint</Application>
  <PresentationFormat>Widescreen</PresentationFormat>
  <Paragraphs>68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</vt:lpstr>
      <vt:lpstr>ᏣᎳᎩ 101</vt:lpstr>
      <vt:lpstr>ᎢᏣᏓ°ᏛᏛᎲᎦ! (5 ᎢᏯᏂ ᎠᏂᏴᏫ!) itsadatvdvhvga! (5 iyani aniyvwi!)</vt:lpstr>
      <vt:lpstr>Stop! Grammar time.</vt:lpstr>
      <vt:lpstr>ᎦᏨ ᏗᎮᎬᎢ? Gatsv dihegv’i?</vt:lpstr>
      <vt:lpstr>ᎦᏨ ᏗᏰᎬᎢ? Gatsv diyegv’i?</vt:lpstr>
      <vt:lpstr>ᎦᏨ ᏣᏕᏁᎢ? Gatsv tsadene’i?</vt:lpstr>
      <vt:lpstr>ᎤᏐᏱ ᎦᏛᎬᎢ… usoyi gadvgv’i...</vt:lpstr>
      <vt:lpstr>ᎨᏙ    ᎢᏳᏍᏗ ᎤᎸᏉᏗ ᎤᏛᏁᏘ ᎤᏍᏗ ᏣᏂ? Gedo iyusdi ulvkwodi udvneti usdi tsani?</vt:lpstr>
      <vt:lpstr>ᎤᎸᏉᏗᏍᎪ?  ᎠᎴ ᎨᏍᏗ ᏳᎸᏉᏗ°Ꭸ? Ulvkwodisgo? Ale gesdi yulvkwodike?</vt:lpstr>
      <vt:lpstr>ᎤᎸᏉᏗᏍᎪ? ᎠᎴ ᎨᏍᏗ ᏳᎸᏉᏗ?</vt:lpstr>
      <vt:lpstr>ᎤᎸᏉᏗᏍᎪ? ᎠᎴ ᎨᏍᏗ ᏳᎸᏉᏗ? Ulvkwodisg?   Ale gesdi yulvkwodi?</vt:lpstr>
      <vt:lpstr>ᎨᏙ    ᎢᏳᏍᏗ ᎤᏛᏁᏘ ᎤᎸᏉᏗ? Gedo iyusdi udvneti ulvkwodi?</vt:lpstr>
      <vt:lpstr>ᎨᏙ    ᎢᏳᏍᏗ ᎤᏛᏁᏘ ᎤᎸᏉᏗ? Gedo iyusdi udvneti ulvkwodi?</vt:lpstr>
      <vt:lpstr>ᎨᏙ   ᎢᏳᏍᏗ ᎤᏛᏁᏘ ᎤᎸᏉᏗ? Gedo iyusdi udvneti ulvkwodi?</vt:lpstr>
      <vt:lpstr>ᎨᏙ    ᎢᏳᏍᏗ ᎤᏛᏁᏘ ᎤᎸᏉᏗ? Gedo iyusdi udvneti ulvkwodi?</vt:lpstr>
      <vt:lpstr>ᎨᏙ    ᎢᏳᏍᏗ ᏣᎸᏉᏗ ᏣᏛᏁᏘ? Gedo iyusdi tsalvkwodi tsadvneti?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4</cp:revision>
  <dcterms:created xsi:type="dcterms:W3CDTF">2016-09-21T19:18:24Z</dcterms:created>
  <dcterms:modified xsi:type="dcterms:W3CDTF">2020-06-06T21:55:16Z</dcterms:modified>
</cp:coreProperties>
</file>