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8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 Clothes &amp; Colors</a:t>
            </a:r>
          </a:p>
        </p:txBody>
      </p:sp>
    </p:spTree>
    <p:extLst>
      <p:ext uri="{BB962C8B-B14F-4D97-AF65-F5344CB8AC3E}">
        <p14:creationId xmlns:p14="http://schemas.microsoft.com/office/powerpoint/2010/main" val="104215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ᎠᏤᎢ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1" y="2155921"/>
            <a:ext cx="9227224" cy="4289850"/>
          </a:xfrm>
        </p:spPr>
      </p:pic>
    </p:spTree>
    <p:extLst>
      <p:ext uri="{BB962C8B-B14F-4D97-AF65-F5344CB8AC3E}">
        <p14:creationId xmlns:p14="http://schemas.microsoft.com/office/powerpoint/2010/main" val="18536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Ꮜ°ᎪᏂᎨᎢ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25621" y="-403290"/>
            <a:ext cx="4323260" cy="94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8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ᎤᏪᏘᎨᎢ</a:t>
            </a:r>
            <a:r>
              <a:rPr lang="en-US" dirty="0"/>
              <a:t> / </a:t>
            </a:r>
            <a:r>
              <a:rPr lang="en-US" dirty="0" err="1"/>
              <a:t>ᏕᎷᎨᎢ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02577" y="-487840"/>
            <a:ext cx="4478339" cy="97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7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ᏓᎶᏂᎨᎢ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ᎠᏓᎶᏂᎨᎢ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48335" y="-533881"/>
            <a:ext cx="4477832" cy="97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9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ᎠᏓᎶᏂᎨᎢ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ᎩᎦᎨᎢ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57878" y="-530426"/>
            <a:ext cx="4508847" cy="97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ᎩᎦᎨᎢ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Ꮜ°ᎪᏂᎨᎢ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86933" y="-552327"/>
            <a:ext cx="4400636" cy="96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Ꮜ°ᎪᏂᎨᎢ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ᎠᏤᎢ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16484" y="-611858"/>
            <a:ext cx="4450526" cy="97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14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ᎤᎾᏉᎳᏓ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86933" y="-537336"/>
            <a:ext cx="4400636" cy="96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58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ᎤᏬᏗᎨᎢ</a:t>
            </a:r>
            <a:br>
              <a:rPr lang="en-US" dirty="0"/>
            </a:br>
            <a:r>
              <a:rPr lang="en-US" dirty="0" err="1"/>
              <a:t>uwodige’i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860" y="2218218"/>
            <a:ext cx="7500781" cy="4221151"/>
          </a:xfrm>
        </p:spPr>
      </p:pic>
    </p:spTree>
    <p:extLst>
      <p:ext uri="{BB962C8B-B14F-4D97-AF65-F5344CB8AC3E}">
        <p14:creationId xmlns:p14="http://schemas.microsoft.com/office/powerpoint/2010/main" val="1665618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ᎤᏁᎦ</a:t>
            </a:r>
            <a:br>
              <a:rPr lang="en-US" dirty="0"/>
            </a:br>
            <a:r>
              <a:rPr lang="en-US" dirty="0" err="1"/>
              <a:t>unega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112" y="2126808"/>
            <a:ext cx="4592114" cy="4168620"/>
          </a:xfrm>
        </p:spPr>
      </p:pic>
    </p:spTree>
    <p:extLst>
      <p:ext uri="{BB962C8B-B14F-4D97-AF65-F5344CB8AC3E}">
        <p14:creationId xmlns:p14="http://schemas.microsoft.com/office/powerpoint/2010/main" val="185757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ᏗᏣᎴᎲᎦ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5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 </a:t>
            </a:r>
            <a:r>
              <a:rPr lang="en-US" dirty="0" err="1"/>
              <a:t>ᏗᏣ°ᏛᏛᎲᎦ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tsadvn</a:t>
            </a:r>
            <a:r>
              <a:rPr lang="en-US" u="sng" dirty="0" err="1"/>
              <a:t>e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tsalvkwodi</a:t>
            </a:r>
            <a:r>
              <a:rPr lang="en-US" dirty="0"/>
              <a:t>?” (use worksheet)</a:t>
            </a:r>
          </a:p>
          <a:p>
            <a:r>
              <a:rPr lang="en-US" dirty="0"/>
              <a:t>“</a:t>
            </a:r>
            <a:r>
              <a:rPr lang="en-US" dirty="0" err="1"/>
              <a:t>Egwasg</a:t>
            </a:r>
            <a:r>
              <a:rPr lang="en-US" dirty="0"/>
              <a:t> ale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detsadatina’v’i</a:t>
            </a:r>
            <a:r>
              <a:rPr lang="en-US" dirty="0"/>
              <a:t>? </a:t>
            </a: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tsadene’i</a:t>
            </a:r>
            <a:r>
              <a:rPr lang="en-US" dirty="0"/>
              <a:t>?”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49" y="2336873"/>
            <a:ext cx="6388787" cy="3599316"/>
          </a:xfrm>
        </p:spPr>
      </p:pic>
    </p:spTree>
    <p:extLst>
      <p:ext uri="{BB962C8B-B14F-4D97-AF65-F5344CB8AC3E}">
        <p14:creationId xmlns:p14="http://schemas.microsoft.com/office/powerpoint/2010/main" val="685360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ᎬᎿᎨᎢ</a:t>
            </a:r>
            <a:br>
              <a:rPr lang="en-US" dirty="0"/>
            </a:br>
            <a:r>
              <a:rPr lang="en-US" dirty="0" err="1"/>
              <a:t>gvhnage’i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32" y="2336800"/>
            <a:ext cx="5386511" cy="3598863"/>
          </a:xfrm>
        </p:spPr>
      </p:pic>
    </p:spTree>
    <p:extLst>
      <p:ext uri="{BB962C8B-B14F-4D97-AF65-F5344CB8AC3E}">
        <p14:creationId xmlns:p14="http://schemas.microsoft.com/office/powerpoint/2010/main" val="156769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ᎬᎿᎨᎢ</a:t>
            </a:r>
            <a:r>
              <a:rPr lang="en-US" dirty="0"/>
              <a:t> 	  </a:t>
            </a:r>
            <a:r>
              <a:rPr lang="en-US" dirty="0" err="1"/>
              <a:t>ᎤᏍᎪᎸᎢ</a:t>
            </a:r>
            <a:br>
              <a:rPr lang="en-US" dirty="0"/>
            </a:br>
            <a:r>
              <a:rPr lang="en-US" dirty="0" err="1"/>
              <a:t>gvhnage’i</a:t>
            </a:r>
            <a:r>
              <a:rPr lang="en-US" dirty="0"/>
              <a:t> </a:t>
            </a:r>
            <a:r>
              <a:rPr lang="en-US" dirty="0" err="1"/>
              <a:t>usgolv’i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988" y="2599531"/>
            <a:ext cx="5842000" cy="3073400"/>
          </a:xfrm>
        </p:spPr>
      </p:pic>
    </p:spTree>
    <p:extLst>
      <p:ext uri="{BB962C8B-B14F-4D97-AF65-F5344CB8AC3E}">
        <p14:creationId xmlns:p14="http://schemas.microsoft.com/office/powerpoint/2010/main" val="1793070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ᎩᎦᎨᎢ</a:t>
            </a:r>
            <a:r>
              <a:rPr lang="en-US" dirty="0"/>
              <a:t>    </a:t>
            </a:r>
            <a:r>
              <a:rPr lang="en-US" dirty="0" err="1"/>
              <a:t>ᎤᏍᎪᎸᎢ</a:t>
            </a:r>
            <a:br>
              <a:rPr lang="en-US" dirty="0"/>
            </a:br>
            <a:r>
              <a:rPr lang="en-US" dirty="0" err="1"/>
              <a:t>gigage’i</a:t>
            </a:r>
            <a:r>
              <a:rPr lang="en-US" dirty="0"/>
              <a:t> </a:t>
            </a:r>
            <a:r>
              <a:rPr lang="en-US" dirty="0" err="1"/>
              <a:t>usgolv’i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32" y="2336800"/>
            <a:ext cx="4708512" cy="3598863"/>
          </a:xfrm>
        </p:spPr>
      </p:pic>
    </p:spTree>
    <p:extLst>
      <p:ext uri="{BB962C8B-B14F-4D97-AF65-F5344CB8AC3E}">
        <p14:creationId xmlns:p14="http://schemas.microsoft.com/office/powerpoint/2010/main" val="1971699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ᎤᏍᎪᎸ</a:t>
            </a:r>
            <a:r>
              <a:rPr lang="en-US" dirty="0"/>
              <a:t>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ᎤᏍᎪᏍᏗ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Usgolv</a:t>
            </a:r>
            <a:r>
              <a:rPr lang="en-US" dirty="0"/>
              <a:t>  ale  </a:t>
            </a:r>
            <a:r>
              <a:rPr lang="en-US" dirty="0" err="1"/>
              <a:t>usgosdi</a:t>
            </a:r>
            <a:r>
              <a:rPr lang="en-US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Sakonige</a:t>
            </a:r>
            <a:r>
              <a:rPr lang="en-US" dirty="0"/>
              <a:t> </a:t>
            </a:r>
            <a:r>
              <a:rPr lang="en-US" dirty="0" err="1"/>
              <a:t>usgolv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181" y="3030538"/>
            <a:ext cx="2905125" cy="290512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Sakonige</a:t>
            </a:r>
            <a:r>
              <a:rPr lang="en-US" dirty="0"/>
              <a:t> </a:t>
            </a:r>
            <a:r>
              <a:rPr lang="en-US" dirty="0" err="1"/>
              <a:t>usgosdi</a:t>
            </a:r>
            <a:r>
              <a:rPr lang="en-US" dirty="0"/>
              <a:t> / kali </a:t>
            </a:r>
            <a:r>
              <a:rPr lang="en-US"/>
              <a:t>sakonige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081" y="3030538"/>
            <a:ext cx="2905125" cy="2905125"/>
          </a:xfrm>
        </p:spPr>
      </p:pic>
    </p:spTree>
    <p:extLst>
      <p:ext uri="{BB962C8B-B14F-4D97-AF65-F5344CB8AC3E}">
        <p14:creationId xmlns:p14="http://schemas.microsoft.com/office/powerpoint/2010/main" val="629618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 </a:t>
            </a:r>
            <a:r>
              <a:rPr lang="en-US" dirty="0" err="1"/>
              <a:t>ᏗᏥ°ᏛᏛᎲᎦ</a:t>
            </a:r>
            <a:r>
              <a:rPr lang="en-US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gedo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alsuwida</a:t>
            </a:r>
            <a:r>
              <a:rPr lang="en-US" dirty="0"/>
              <a:t> </a:t>
            </a:r>
            <a:r>
              <a:rPr lang="en-US" dirty="0" err="1"/>
              <a:t>tsalvkw</a:t>
            </a:r>
            <a:r>
              <a:rPr lang="en-US" u="sng" dirty="0" err="1"/>
              <a:t>o</a:t>
            </a:r>
            <a:r>
              <a:rPr lang="en-US" dirty="0" err="1"/>
              <a:t>di</a:t>
            </a:r>
            <a:r>
              <a:rPr lang="en-US" dirty="0"/>
              <a:t>?”</a:t>
            </a:r>
          </a:p>
          <a:p>
            <a:r>
              <a:rPr lang="en-US" dirty="0"/>
              <a:t>“_____ </a:t>
            </a:r>
            <a:r>
              <a:rPr lang="en-US" dirty="0" err="1"/>
              <a:t>agilvkwodi</a:t>
            </a:r>
            <a:r>
              <a:rPr lang="en-US" dirty="0"/>
              <a:t>! </a:t>
            </a:r>
            <a:r>
              <a:rPr lang="en-US" dirty="0" err="1"/>
              <a:t>Nihina</a:t>
            </a:r>
            <a:r>
              <a:rPr lang="en-US" dirty="0"/>
              <a:t>?”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49" y="2336873"/>
            <a:ext cx="5758905" cy="3599315"/>
          </a:xfrm>
        </p:spPr>
      </p:pic>
    </p:spTree>
    <p:extLst>
      <p:ext uri="{BB962C8B-B14F-4D97-AF65-F5344CB8AC3E}">
        <p14:creationId xmlns:p14="http://schemas.microsoft.com/office/powerpoint/2010/main" val="148079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</a:t>
            </a:r>
            <a:r>
              <a:rPr lang="is-IS" dirty="0"/>
              <a:t>…and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ganela</a:t>
            </a:r>
            <a:r>
              <a:rPr lang="en-US" dirty="0"/>
              <a:t> </a:t>
            </a:r>
            <a:r>
              <a:rPr lang="en-US" dirty="0" err="1"/>
              <a:t>tsatsi</a:t>
            </a:r>
            <a:r>
              <a:rPr lang="en-US" dirty="0"/>
              <a:t>?”		       “Alabama ___-</a:t>
            </a:r>
            <a:r>
              <a:rPr lang="en-US" dirty="0" err="1"/>
              <a:t>nela</a:t>
            </a:r>
            <a:r>
              <a:rPr lang="en-US" dirty="0"/>
              <a:t>  ____-</a:t>
            </a:r>
            <a:r>
              <a:rPr lang="en-US" dirty="0" err="1"/>
              <a:t>tsi</a:t>
            </a:r>
            <a:r>
              <a:rPr lang="en-US" dirty="0"/>
              <a:t>”</a:t>
            </a:r>
          </a:p>
          <a:p>
            <a:r>
              <a:rPr lang="en-US" sz="2000" dirty="0"/>
              <a:t>“</a:t>
            </a:r>
            <a:r>
              <a:rPr lang="en-US" sz="2000" dirty="0" err="1"/>
              <a:t>hvga</a:t>
            </a:r>
            <a:r>
              <a:rPr lang="en-US" sz="2000" dirty="0"/>
              <a:t> </a:t>
            </a:r>
            <a:r>
              <a:rPr lang="en-US" sz="2000" dirty="0" err="1"/>
              <a:t>iyani</a:t>
            </a:r>
            <a:r>
              <a:rPr lang="en-US" sz="2000" dirty="0"/>
              <a:t> </a:t>
            </a:r>
            <a:r>
              <a:rPr lang="en-US" sz="2000" dirty="0" err="1"/>
              <a:t>aniyvwi</a:t>
            </a:r>
            <a:r>
              <a:rPr lang="en-US" sz="2000" dirty="0"/>
              <a:t> </a:t>
            </a:r>
            <a:r>
              <a:rPr lang="en-US" sz="2000" dirty="0" err="1"/>
              <a:t>detsadatina’v’i</a:t>
            </a:r>
            <a:r>
              <a:rPr lang="en-US" sz="2000" dirty="0"/>
              <a:t>?”		“6 </a:t>
            </a:r>
            <a:r>
              <a:rPr lang="en-US" sz="2000" dirty="0" err="1"/>
              <a:t>iyani</a:t>
            </a:r>
            <a:r>
              <a:rPr lang="en-US" sz="2000" dirty="0"/>
              <a:t> </a:t>
            </a:r>
            <a:r>
              <a:rPr lang="en-US" sz="2000" dirty="0" err="1"/>
              <a:t>aniyvwi</a:t>
            </a:r>
            <a:r>
              <a:rPr lang="en-US" sz="2000" dirty="0"/>
              <a:t> d___</a:t>
            </a:r>
            <a:r>
              <a:rPr lang="en-US" sz="2000" dirty="0" err="1"/>
              <a:t>datina’v’i</a:t>
            </a:r>
            <a:r>
              <a:rPr lang="en-US" sz="2000" dirty="0"/>
              <a:t>” </a:t>
            </a:r>
          </a:p>
          <a:p>
            <a:r>
              <a:rPr lang="en-US" dirty="0"/>
              <a:t>“</a:t>
            </a:r>
            <a:r>
              <a:rPr lang="en-US" dirty="0" err="1"/>
              <a:t>kagohno</a:t>
            </a:r>
            <a:r>
              <a:rPr lang="en-US" dirty="0"/>
              <a:t> </a:t>
            </a:r>
            <a:r>
              <a:rPr lang="en-US" dirty="0" err="1"/>
              <a:t>tsadoda</a:t>
            </a:r>
            <a:r>
              <a:rPr lang="en-US" dirty="0"/>
              <a:t>?”			“Charlie d__</a:t>
            </a:r>
            <a:r>
              <a:rPr lang="en-US" dirty="0" err="1"/>
              <a:t>do’a</a:t>
            </a:r>
            <a:r>
              <a:rPr lang="en-US" dirty="0"/>
              <a:t> ___</a:t>
            </a:r>
            <a:r>
              <a:rPr lang="en-US" dirty="0" err="1"/>
              <a:t>doda</a:t>
            </a:r>
            <a:r>
              <a:rPr lang="en-US" dirty="0"/>
              <a:t>”</a:t>
            </a:r>
          </a:p>
          <a:p>
            <a:r>
              <a:rPr lang="en-US" dirty="0"/>
              <a:t>“Gedo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 </a:t>
            </a:r>
            <a:r>
              <a:rPr lang="en-US" dirty="0" err="1"/>
              <a:t>sdatlinvtsi</a:t>
            </a:r>
            <a:r>
              <a:rPr lang="en-US" dirty="0"/>
              <a:t>?”  	 “Brad </a:t>
            </a:r>
            <a:r>
              <a:rPr lang="en-US" dirty="0" err="1"/>
              <a:t>d_do’a</a:t>
            </a:r>
            <a:r>
              <a:rPr lang="en-US" dirty="0"/>
              <a:t> ___</a:t>
            </a:r>
            <a:r>
              <a:rPr lang="en-US" dirty="0" err="1"/>
              <a:t>tlinvtsi</a:t>
            </a:r>
            <a:r>
              <a:rPr lang="en-US" dirty="0"/>
              <a:t>.”</a:t>
            </a:r>
          </a:p>
          <a:p>
            <a:r>
              <a:rPr lang="en-US" dirty="0"/>
              <a:t>“</a:t>
            </a:r>
            <a:r>
              <a:rPr lang="en-US" dirty="0" err="1"/>
              <a:t>Tsayosihatsu</a:t>
            </a:r>
            <a:r>
              <a:rPr lang="en-US" dirty="0"/>
              <a:t>?”				“</a:t>
            </a:r>
            <a:r>
              <a:rPr lang="en-US" dirty="0" err="1"/>
              <a:t>vv</a:t>
            </a:r>
            <a:r>
              <a:rPr lang="en-US" dirty="0"/>
              <a:t>, ___</a:t>
            </a:r>
            <a:r>
              <a:rPr lang="en-US" dirty="0" err="1"/>
              <a:t>yosiha</a:t>
            </a:r>
            <a:r>
              <a:rPr lang="en-US" dirty="0"/>
              <a:t>!”</a:t>
            </a:r>
          </a:p>
          <a:p>
            <a:r>
              <a:rPr lang="en-US" dirty="0"/>
              <a:t>“</a:t>
            </a:r>
            <a:r>
              <a:rPr lang="en-US" dirty="0" err="1"/>
              <a:t>sdatadegi’asg</a:t>
            </a:r>
            <a:r>
              <a:rPr lang="en-US" dirty="0"/>
              <a:t>? </a:t>
            </a:r>
            <a:r>
              <a:rPr lang="en-US" dirty="0" err="1"/>
              <a:t>Nihi</a:t>
            </a:r>
            <a:r>
              <a:rPr lang="en-US" dirty="0"/>
              <a:t> </a:t>
            </a:r>
            <a:r>
              <a:rPr lang="en-US" dirty="0" err="1"/>
              <a:t>nole</a:t>
            </a:r>
            <a:r>
              <a:rPr lang="en-US" dirty="0"/>
              <a:t> Aaron?”	“</a:t>
            </a:r>
            <a:r>
              <a:rPr lang="en-US" dirty="0" err="1"/>
              <a:t>vv</a:t>
            </a:r>
            <a:r>
              <a:rPr lang="en-US" dirty="0"/>
              <a:t>, ___</a:t>
            </a:r>
            <a:r>
              <a:rPr lang="en-US" dirty="0" err="1"/>
              <a:t>tadegi’a</a:t>
            </a:r>
            <a:r>
              <a:rPr lang="en-US" dirty="0"/>
              <a:t>!” (Set B)</a:t>
            </a:r>
          </a:p>
          <a:p>
            <a:r>
              <a:rPr lang="en-US" sz="2000" dirty="0"/>
              <a:t>“Pride and </a:t>
            </a:r>
            <a:r>
              <a:rPr lang="en-US" sz="2000" dirty="0" err="1"/>
              <a:t>Prejudice’isg</a:t>
            </a:r>
            <a:r>
              <a:rPr lang="en-US" sz="2000" dirty="0"/>
              <a:t> </a:t>
            </a:r>
            <a:r>
              <a:rPr lang="en-US" sz="2000" dirty="0" err="1"/>
              <a:t>itsigoliyesge’i</a:t>
            </a:r>
            <a:r>
              <a:rPr lang="en-US" sz="2000" dirty="0"/>
              <a:t>?”	“</a:t>
            </a:r>
            <a:r>
              <a:rPr lang="en-US" sz="2000" dirty="0" err="1"/>
              <a:t>vv</a:t>
            </a:r>
            <a:r>
              <a:rPr lang="en-US" sz="2000" dirty="0"/>
              <a:t>, ____</a:t>
            </a:r>
            <a:r>
              <a:rPr lang="en-US" sz="2000" dirty="0" err="1"/>
              <a:t>goliyesgv’i</a:t>
            </a:r>
            <a:r>
              <a:rPr lang="en-US" sz="2000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2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ᎤᎸ</a:t>
            </a:r>
            <a:r>
              <a:rPr lang="en-US" u="sng" dirty="0" err="1"/>
              <a:t>Ꮙ</a:t>
            </a:r>
            <a:r>
              <a:rPr lang="en-US" dirty="0" err="1"/>
              <a:t>ᏗᏍ</a:t>
            </a:r>
            <a:r>
              <a:rPr lang="en-US" u="sng" dirty="0" err="1"/>
              <a:t>Ꭺ</a:t>
            </a:r>
            <a:r>
              <a:rPr lang="en-US" dirty="0"/>
              <a:t>?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ᎨᏍᏗ</a:t>
            </a:r>
            <a:r>
              <a:rPr lang="en-US" dirty="0"/>
              <a:t> </a:t>
            </a:r>
            <a:r>
              <a:rPr lang="en-US" dirty="0" err="1"/>
              <a:t>ᏳᎸ</a:t>
            </a:r>
            <a:r>
              <a:rPr lang="en-US" u="sng" dirty="0" err="1"/>
              <a:t>Ꮙ</a:t>
            </a:r>
            <a:r>
              <a:rPr lang="en-US" dirty="0" err="1"/>
              <a:t>Ꮧ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Ulvkw</a:t>
            </a:r>
            <a:r>
              <a:rPr lang="en-US" u="sng" dirty="0" err="1"/>
              <a:t>o</a:t>
            </a:r>
            <a:r>
              <a:rPr lang="en-US" dirty="0" err="1"/>
              <a:t>disg</a:t>
            </a:r>
            <a:r>
              <a:rPr lang="en-US" dirty="0"/>
              <a:t>? Ale </a:t>
            </a:r>
            <a:r>
              <a:rPr lang="en-US" dirty="0" err="1"/>
              <a:t>gesdi</a:t>
            </a:r>
            <a:r>
              <a:rPr lang="en-US" dirty="0"/>
              <a:t> </a:t>
            </a:r>
            <a:r>
              <a:rPr lang="en-US" dirty="0" err="1"/>
              <a:t>yulvkw</a:t>
            </a:r>
            <a:r>
              <a:rPr lang="en-US" u="sng" dirty="0" err="1"/>
              <a:t>o</a:t>
            </a:r>
            <a:r>
              <a:rPr lang="en-US" dirty="0" err="1"/>
              <a:t>di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01" y="2336800"/>
            <a:ext cx="4586886" cy="35988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631367"/>
            <a:ext cx="4700588" cy="3009729"/>
          </a:xfrm>
        </p:spPr>
      </p:pic>
    </p:spTree>
    <p:extLst>
      <p:ext uri="{BB962C8B-B14F-4D97-AF65-F5344CB8AC3E}">
        <p14:creationId xmlns:p14="http://schemas.microsoft.com/office/powerpoint/2010/main" val="75486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ᏣᎸᏉᏗᏍ</a:t>
            </a:r>
            <a:r>
              <a:rPr lang="en-US" u="sng" dirty="0" err="1"/>
              <a:t>Ꭺ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vv</a:t>
            </a:r>
            <a:r>
              <a:rPr lang="en-US" dirty="0"/>
              <a:t>! </a:t>
            </a:r>
            <a:r>
              <a:rPr lang="en-US" dirty="0" err="1"/>
              <a:t>unvdi</a:t>
            </a:r>
            <a:r>
              <a:rPr lang="en-US" dirty="0"/>
              <a:t> </a:t>
            </a:r>
            <a:r>
              <a:rPr lang="en-US" dirty="0" err="1"/>
              <a:t>agilvkw</a:t>
            </a:r>
            <a:r>
              <a:rPr lang="en-US" u="sng" dirty="0" err="1"/>
              <a:t>o</a:t>
            </a:r>
            <a:r>
              <a:rPr lang="en-US" dirty="0" err="1"/>
              <a:t>di</a:t>
            </a:r>
            <a:r>
              <a:rPr lang="en-US" dirty="0"/>
              <a:t>!” / “</a:t>
            </a:r>
            <a:r>
              <a:rPr lang="en-US" dirty="0" err="1"/>
              <a:t>hadi</a:t>
            </a:r>
            <a:r>
              <a:rPr lang="en-US" dirty="0"/>
              <a:t>! </a:t>
            </a:r>
            <a:r>
              <a:rPr lang="en-US" dirty="0" err="1"/>
              <a:t>Gesdi</a:t>
            </a:r>
            <a:r>
              <a:rPr lang="en-US" dirty="0"/>
              <a:t> </a:t>
            </a:r>
            <a:r>
              <a:rPr lang="en-US" dirty="0" err="1"/>
              <a:t>yagilvkw</a:t>
            </a:r>
            <a:r>
              <a:rPr lang="en-US" u="sng" dirty="0" err="1"/>
              <a:t>o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unvdi</a:t>
            </a:r>
            <a:r>
              <a:rPr lang="en-US" dirty="0"/>
              <a:t>.”</a:t>
            </a:r>
          </a:p>
          <a:p>
            <a:r>
              <a:rPr lang="en-US" dirty="0"/>
              <a:t>“</a:t>
            </a:r>
            <a:r>
              <a:rPr lang="en-US" dirty="0" err="1"/>
              <a:t>unvdisg</a:t>
            </a:r>
            <a:r>
              <a:rPr lang="en-US" dirty="0"/>
              <a:t> </a:t>
            </a:r>
            <a:r>
              <a:rPr lang="en-US" dirty="0" err="1"/>
              <a:t>tsalvkw</a:t>
            </a:r>
            <a:r>
              <a:rPr lang="en-US" u="sng" dirty="0" err="1"/>
              <a:t>o</a:t>
            </a:r>
            <a:r>
              <a:rPr lang="en-US" dirty="0" err="1"/>
              <a:t>di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 </a:t>
            </a:r>
            <a:r>
              <a:rPr lang="en-US" dirty="0" err="1"/>
              <a:t>itsitvdvhvga</a:t>
            </a:r>
            <a:r>
              <a:rPr lang="en-US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726055"/>
            <a:ext cx="4700588" cy="2820352"/>
          </a:xfrm>
        </p:spPr>
      </p:pic>
    </p:spTree>
    <p:extLst>
      <p:ext uri="{BB962C8B-B14F-4D97-AF65-F5344CB8AC3E}">
        <p14:creationId xmlns:p14="http://schemas.microsoft.com/office/powerpoint/2010/main" val="12738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ᎢᎾᎨ</a:t>
            </a:r>
            <a:r>
              <a:rPr lang="en-US" dirty="0"/>
              <a:t> </a:t>
            </a:r>
            <a:r>
              <a:rPr lang="en-US" dirty="0" err="1"/>
              <a:t>ᎠᏁᎯ</a:t>
            </a:r>
            <a:r>
              <a:rPr lang="en-US" dirty="0"/>
              <a:t> </a:t>
            </a:r>
            <a:r>
              <a:rPr lang="en-US" dirty="0" err="1"/>
              <a:t>ᏧᎾ</a:t>
            </a:r>
            <a:r>
              <a:rPr lang="en-US" u="sng" dirty="0" err="1"/>
              <a:t>Ꮃ</a:t>
            </a:r>
            <a:r>
              <a:rPr lang="en-US" dirty="0" err="1"/>
              <a:t>ᏑᏫᏓ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938" y="2010268"/>
            <a:ext cx="5242045" cy="48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4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ᎩᎦᎨᎢ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50440" y="-365132"/>
            <a:ext cx="4273623" cy="92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4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ᎠᏓᎶᏂᎨᎢ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68871" y="-549202"/>
            <a:ext cx="4509826" cy="97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ᏓᎶᏂᎨᎢ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46092" y="-455691"/>
            <a:ext cx="4391310" cy="97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801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1785</TotalTime>
  <Words>273</Words>
  <Application>Microsoft Office PowerPoint</Application>
  <PresentationFormat>Widescreen</PresentationFormat>
  <Paragraphs>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Trebuchet MS</vt:lpstr>
      <vt:lpstr>Berlin</vt:lpstr>
      <vt:lpstr>ᏣᎳᎩ 101</vt:lpstr>
      <vt:lpstr>ᏗᏣᎴᎲᎦ! 5 ᎢᏯᏂ ᎠᏂᏴᏫ ᏗᏣ°ᏛᏛᎲᎦ…</vt:lpstr>
      <vt:lpstr>Ask…and answer</vt:lpstr>
      <vt:lpstr>ᎤᎸᏉᏗᏍᎪ? ᎠᎴ ᎨᏍᏗ ᏳᎸᏉᏗ? Ulvkwodisg? Ale gesdi yulvkwodi?</vt:lpstr>
      <vt:lpstr>ᏣᎸᏉᏗᏍᎪ?</vt:lpstr>
      <vt:lpstr>ᎢᎾᎨ ᎠᏁᎯ ᏧᎾᎳᏑᏫᏓ</vt:lpstr>
      <vt:lpstr>ᎩᎦᎨᎢ</vt:lpstr>
      <vt:lpstr>ᎠᏓᎶᏂᎨᎢ</vt:lpstr>
      <vt:lpstr>ᏓᎶᏂᎨᎢ</vt:lpstr>
      <vt:lpstr>ᎠᏤᎢ</vt:lpstr>
      <vt:lpstr>Ꮜ°ᎪᏂᎨᎢ</vt:lpstr>
      <vt:lpstr>ᎤᏪᏘᎨᎢ / ᏕᎷᎨᎢ</vt:lpstr>
      <vt:lpstr>ᏓᎶᏂᎨᎢ ᏃᎴ ᎠᏓᎶᏂᎨᎢ</vt:lpstr>
      <vt:lpstr>ᎠᏓᎶᏂᎨᎢ ᏃᎴ ᎩᎦᎨᎢ</vt:lpstr>
      <vt:lpstr>ᎩᎦᎨᎢ ᏃᎴ Ꮜ°ᎪᏂᎨᎢ</vt:lpstr>
      <vt:lpstr>Ꮜ°ᎪᏂᎨᎢ ᏃᎴ ᎠᏤᎢ</vt:lpstr>
      <vt:lpstr>ᎤᎾᏉᎳᏓ</vt:lpstr>
      <vt:lpstr>ᎤᏬᏗᎨᎢ uwodige’i</vt:lpstr>
      <vt:lpstr>ᎤᏁᎦ unega</vt:lpstr>
      <vt:lpstr>ᎬᎿᎨᎢ gvhnage’i</vt:lpstr>
      <vt:lpstr>ᎬᎿᎨᎢ    ᎤᏍᎪᎸᎢ gvhnage’i usgolv’i</vt:lpstr>
      <vt:lpstr>ᎩᎦᎨᎢ    ᎤᏍᎪᎸᎢ gigage’i usgolv’i</vt:lpstr>
      <vt:lpstr>ᎤᏍᎪᎸ ᎠᎴ ᎤᏍᎪᏍᏗ? Usgolv  ale  usgosdi?</vt:lpstr>
      <vt:lpstr>5 ᎢᏯᏂ ᎠᏂᏴᏫ ᏗᏥ°ᏛᏛᎲᎦ!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30</cp:revision>
  <cp:lastPrinted>2016-09-28T21:45:38Z</cp:lastPrinted>
  <dcterms:created xsi:type="dcterms:W3CDTF">2016-09-25T22:25:25Z</dcterms:created>
  <dcterms:modified xsi:type="dcterms:W3CDTF">2020-06-06T21:58:04Z</dcterms:modified>
</cp:coreProperties>
</file>