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700"/>
  </p:normalViewPr>
  <p:slideViewPr>
    <p:cSldViewPr snapToGrid="0" snapToObjects="1">
      <p:cViewPr varScale="1">
        <p:scale>
          <a:sx n="85" d="100"/>
          <a:sy n="85" d="100"/>
        </p:scale>
        <p:origin x="1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ᏣᎳᎩ</a:t>
            </a:r>
            <a:r>
              <a:rPr lang="en-US" dirty="0" smtClean="0"/>
              <a:t>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Styling!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5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Thursday, 10/6– Sunday, 10/7</a:t>
            </a:r>
          </a:p>
          <a:p>
            <a:r>
              <a:rPr lang="en-US" dirty="0"/>
              <a:t>Leave at </a:t>
            </a:r>
            <a:r>
              <a:rPr lang="en-US" dirty="0" smtClean="0"/>
              <a:t>9am, ~5 hour drive</a:t>
            </a:r>
          </a:p>
          <a:p>
            <a:r>
              <a:rPr lang="en-US" dirty="0" smtClean="0"/>
              <a:t>8 rooms reserved w/ double beds</a:t>
            </a:r>
          </a:p>
          <a:p>
            <a:r>
              <a:rPr lang="en-US" dirty="0" smtClean="0"/>
              <a:t>We will change hotels on Friday evening</a:t>
            </a:r>
          </a:p>
          <a:p>
            <a:r>
              <a:rPr lang="en-US" dirty="0" smtClean="0"/>
              <a:t>Each person MAY need to pay for their room, file for reimbursement with UNC. You will be reimbursed from my research funds. (Please don’t let this stop you from going – talk to me privately if cost is an issue)</a:t>
            </a:r>
          </a:p>
          <a:p>
            <a:r>
              <a:rPr lang="en-US" dirty="0" smtClean="0"/>
              <a:t>Cherokee fair, visit to </a:t>
            </a:r>
            <a:r>
              <a:rPr lang="en-US" dirty="0" err="1" smtClean="0"/>
              <a:t>Kituwah</a:t>
            </a:r>
            <a:r>
              <a:rPr lang="en-US" dirty="0" smtClean="0"/>
              <a:t>, </a:t>
            </a:r>
            <a:r>
              <a:rPr lang="en-US" dirty="0" err="1" smtClean="0"/>
              <a:t>Occonaluftee</a:t>
            </a:r>
            <a:r>
              <a:rPr lang="en-US" dirty="0" smtClean="0"/>
              <a:t> Island Park (bring bathing suit if you want to take a dip), </a:t>
            </a:r>
            <a:r>
              <a:rPr lang="en-US" dirty="0" err="1" smtClean="0"/>
              <a:t>Judacullah</a:t>
            </a:r>
            <a:r>
              <a:rPr lang="en-US" dirty="0" smtClean="0"/>
              <a:t> Rock</a:t>
            </a:r>
          </a:p>
        </p:txBody>
      </p:sp>
    </p:spTree>
    <p:extLst>
      <p:ext uri="{BB962C8B-B14F-4D97-AF65-F5344CB8AC3E}">
        <p14:creationId xmlns:p14="http://schemas.microsoft.com/office/powerpoint/2010/main" val="4415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ᏗᏣᎴᎲᎦ</a:t>
            </a:r>
            <a:r>
              <a:rPr lang="en-US" dirty="0" smtClean="0"/>
              <a:t>!	5 </a:t>
            </a:r>
            <a:r>
              <a:rPr lang="en-US" dirty="0" err="1" smtClean="0"/>
              <a:t>ᎢᏯᏂ</a:t>
            </a:r>
            <a:r>
              <a:rPr lang="en-US" dirty="0" smtClean="0"/>
              <a:t> </a:t>
            </a:r>
            <a:r>
              <a:rPr lang="en-US" dirty="0" err="1" smtClean="0"/>
              <a:t>ᎠᏂᏴᏫ</a:t>
            </a:r>
            <a:r>
              <a:rPr lang="en-US" dirty="0" smtClean="0"/>
              <a:t> </a:t>
            </a:r>
            <a:r>
              <a:rPr lang="en-US" dirty="0" err="1" smtClean="0"/>
              <a:t>ᏗᏥ°ᏛᏛᎲᎦ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siyo</a:t>
            </a:r>
            <a:r>
              <a:rPr lang="en-US" dirty="0" smtClean="0"/>
              <a:t>! </a:t>
            </a:r>
            <a:r>
              <a:rPr lang="en-US" dirty="0" err="1" smtClean="0"/>
              <a:t>Hayol</a:t>
            </a:r>
            <a:r>
              <a:rPr lang="en-US" u="sng" dirty="0" err="1" smtClean="0"/>
              <a:t>i</a:t>
            </a:r>
            <a:r>
              <a:rPr lang="en-US" dirty="0" err="1" smtClean="0"/>
              <a:t>datsu</a:t>
            </a:r>
            <a:r>
              <a:rPr lang="en-US" dirty="0" smtClean="0"/>
              <a:t>? / </a:t>
            </a:r>
            <a:r>
              <a:rPr lang="en-US" dirty="0" err="1" smtClean="0"/>
              <a:t>tohigwotsu</a:t>
            </a:r>
            <a:r>
              <a:rPr lang="en-US" dirty="0" smtClean="0"/>
              <a:t>? / </a:t>
            </a:r>
            <a:r>
              <a:rPr lang="en-US" dirty="0" err="1" smtClean="0"/>
              <a:t>osigwuke</a:t>
            </a:r>
            <a:r>
              <a:rPr lang="en-US" dirty="0" smtClean="0"/>
              <a:t> </a:t>
            </a:r>
            <a:r>
              <a:rPr lang="en-US" dirty="0" err="1" smtClean="0"/>
              <a:t>tsadan</a:t>
            </a:r>
            <a:r>
              <a:rPr lang="en-US" u="sng" dirty="0" err="1" smtClean="0"/>
              <a:t>a</a:t>
            </a:r>
            <a:r>
              <a:rPr lang="en-US" dirty="0" err="1" smtClean="0"/>
              <a:t>ti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gedo</a:t>
            </a:r>
            <a:r>
              <a:rPr lang="en-US" dirty="0" smtClean="0"/>
              <a:t> </a:t>
            </a:r>
            <a:r>
              <a:rPr lang="en-US" dirty="0" err="1" smtClean="0"/>
              <a:t>iyusdi</a:t>
            </a:r>
            <a:r>
              <a:rPr lang="en-US" dirty="0" smtClean="0"/>
              <a:t> </a:t>
            </a:r>
            <a:r>
              <a:rPr lang="en-US" dirty="0" err="1" smtClean="0"/>
              <a:t>al</a:t>
            </a:r>
            <a:r>
              <a:rPr lang="en-US" u="sng" dirty="0" err="1" smtClean="0"/>
              <a:t>a</a:t>
            </a:r>
            <a:r>
              <a:rPr lang="en-US" dirty="0" err="1" smtClean="0"/>
              <a:t>suwida</a:t>
            </a:r>
            <a:r>
              <a:rPr lang="en-US" dirty="0" smtClean="0"/>
              <a:t> </a:t>
            </a:r>
            <a:r>
              <a:rPr lang="en-US" dirty="0" err="1" smtClean="0"/>
              <a:t>tsalvkw</a:t>
            </a:r>
            <a:r>
              <a:rPr lang="en-US" u="sng" dirty="0" err="1" smtClean="0"/>
              <a:t>o</a:t>
            </a:r>
            <a:r>
              <a:rPr lang="en-US" dirty="0" err="1" smtClean="0"/>
              <a:t>di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gatsv</a:t>
            </a:r>
            <a:r>
              <a:rPr lang="en-US" dirty="0" smtClean="0"/>
              <a:t> </a:t>
            </a:r>
            <a:r>
              <a:rPr lang="en-US" dirty="0" err="1" smtClean="0"/>
              <a:t>unadene’</a:t>
            </a:r>
            <a:r>
              <a:rPr lang="en-US" u="sng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tsatsi</a:t>
            </a:r>
            <a:r>
              <a:rPr lang="en-US" dirty="0" smtClean="0"/>
              <a:t> </a:t>
            </a:r>
            <a:r>
              <a:rPr lang="en-US" dirty="0" err="1" smtClean="0"/>
              <a:t>nole</a:t>
            </a:r>
            <a:r>
              <a:rPr lang="en-US" dirty="0" smtClean="0"/>
              <a:t> </a:t>
            </a:r>
            <a:r>
              <a:rPr lang="en-US" dirty="0" err="1" smtClean="0"/>
              <a:t>tsadoda</a:t>
            </a:r>
            <a:r>
              <a:rPr lang="en-US" dirty="0" smtClean="0"/>
              <a:t>?”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94350" y="2373511"/>
            <a:ext cx="4700588" cy="3525441"/>
          </a:xfrm>
        </p:spPr>
      </p:pic>
    </p:spTree>
    <p:extLst>
      <p:ext uri="{BB962C8B-B14F-4D97-AF65-F5344CB8AC3E}">
        <p14:creationId xmlns:p14="http://schemas.microsoft.com/office/powerpoint/2010/main" val="17705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°</a:t>
            </a:r>
            <a:r>
              <a:rPr lang="en-US" dirty="0" err="1" smtClean="0"/>
              <a:t>ᏙᏪᎳᎦ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sz="2400" dirty="0" smtClean="0"/>
              <a:t>Fill in the blanks to answer the questions – which person do you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1. “</a:t>
            </a:r>
            <a:r>
              <a:rPr lang="en-US" sz="2000" dirty="0" err="1" smtClean="0"/>
              <a:t>Gigage’itsu</a:t>
            </a:r>
            <a:r>
              <a:rPr lang="en-US" sz="2000" dirty="0" smtClean="0"/>
              <a:t> </a:t>
            </a:r>
            <a:r>
              <a:rPr lang="en-US" sz="2000" dirty="0" err="1" smtClean="0"/>
              <a:t>itsalvkwodi</a:t>
            </a:r>
            <a:r>
              <a:rPr lang="en-US" sz="2000" dirty="0" smtClean="0"/>
              <a:t>?”	</a:t>
            </a:r>
          </a:p>
          <a:p>
            <a:r>
              <a:rPr lang="en-US" sz="2000" dirty="0" smtClean="0"/>
              <a:t>2. “Sarah </a:t>
            </a:r>
            <a:r>
              <a:rPr lang="en-US" sz="2000" dirty="0" err="1" smtClean="0"/>
              <a:t>nole</a:t>
            </a:r>
            <a:r>
              <a:rPr lang="en-US" sz="2000" dirty="0" smtClean="0"/>
              <a:t> Mary, </a:t>
            </a:r>
            <a:r>
              <a:rPr lang="en-US" sz="2000" dirty="0" err="1" smtClean="0"/>
              <a:t>amasg</a:t>
            </a:r>
            <a:r>
              <a:rPr lang="en-US" sz="2000" dirty="0" smtClean="0"/>
              <a:t> </a:t>
            </a:r>
            <a:r>
              <a:rPr lang="en-US" sz="2000" dirty="0" err="1" smtClean="0"/>
              <a:t>sdaduli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3. “</a:t>
            </a:r>
            <a:r>
              <a:rPr lang="en-US" sz="2000" dirty="0" err="1" smtClean="0"/>
              <a:t>kagi</a:t>
            </a:r>
            <a:r>
              <a:rPr lang="en-US" sz="2000" dirty="0" smtClean="0"/>
              <a:t> </a:t>
            </a:r>
            <a:r>
              <a:rPr lang="en-US" sz="2000" dirty="0" err="1" smtClean="0"/>
              <a:t>iyusdi</a:t>
            </a:r>
            <a:r>
              <a:rPr lang="en-US" sz="2000" dirty="0" smtClean="0"/>
              <a:t> </a:t>
            </a:r>
            <a:r>
              <a:rPr lang="en-US" sz="2000" dirty="0" err="1" smtClean="0"/>
              <a:t>unatlinvtsi</a:t>
            </a:r>
            <a:r>
              <a:rPr lang="en-US" sz="2000" dirty="0" smtClean="0"/>
              <a:t>?”</a:t>
            </a:r>
          </a:p>
          <a:p>
            <a:r>
              <a:rPr lang="en-US" sz="2000" dirty="0" smtClean="0"/>
              <a:t>4. “</a:t>
            </a:r>
            <a:r>
              <a:rPr lang="en-US" sz="2000" dirty="0" err="1" smtClean="0"/>
              <a:t>Tsalagisg</a:t>
            </a:r>
            <a:r>
              <a:rPr lang="en-US" sz="2000" dirty="0" smtClean="0"/>
              <a:t> </a:t>
            </a:r>
            <a:r>
              <a:rPr lang="en-US" sz="2000" dirty="0" err="1" smtClean="0"/>
              <a:t>itsiwoni</a:t>
            </a:r>
            <a:r>
              <a:rPr lang="en-US" sz="2000" dirty="0" smtClean="0"/>
              <a:t>?”</a:t>
            </a:r>
          </a:p>
          <a:p>
            <a:r>
              <a:rPr lang="en-US" sz="2000" dirty="0" smtClean="0"/>
              <a:t>5. “Gedo </a:t>
            </a:r>
            <a:r>
              <a:rPr lang="en-US" sz="2000" dirty="0" err="1" smtClean="0"/>
              <a:t>iyusdi</a:t>
            </a:r>
            <a:r>
              <a:rPr lang="en-US" sz="2000" dirty="0" smtClean="0"/>
              <a:t> </a:t>
            </a:r>
            <a:r>
              <a:rPr lang="en-US" sz="2000" dirty="0" err="1" smtClean="0"/>
              <a:t>higi’a</a:t>
            </a:r>
            <a:r>
              <a:rPr lang="en-US" sz="2000" dirty="0" smtClean="0"/>
              <a:t>?”</a:t>
            </a:r>
          </a:p>
          <a:p>
            <a:r>
              <a:rPr lang="en-US" sz="2000" dirty="0" smtClean="0"/>
              <a:t>6. “</a:t>
            </a:r>
            <a:r>
              <a:rPr lang="en-US" sz="2000" dirty="0" err="1" smtClean="0"/>
              <a:t>idaliheligatsu</a:t>
            </a:r>
            <a:r>
              <a:rPr lang="en-US" sz="2000" dirty="0" smtClean="0"/>
              <a:t> </a:t>
            </a:r>
            <a:r>
              <a:rPr lang="en-US" sz="2000" dirty="0" err="1" smtClean="0"/>
              <a:t>ahani</a:t>
            </a:r>
            <a:r>
              <a:rPr lang="en-US" sz="2000" dirty="0" smtClean="0"/>
              <a:t>?”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1. </a:t>
            </a:r>
            <a:r>
              <a:rPr lang="en-US" sz="2000" dirty="0"/>
              <a:t>“</a:t>
            </a:r>
            <a:r>
              <a:rPr lang="en-US" sz="2000" dirty="0" err="1" smtClean="0"/>
              <a:t>hadi</a:t>
            </a:r>
            <a:r>
              <a:rPr lang="en-US" sz="2000" dirty="0"/>
              <a:t>! </a:t>
            </a:r>
            <a:r>
              <a:rPr lang="en-US" sz="2000" dirty="0" err="1"/>
              <a:t>Sakonige’i</a:t>
            </a:r>
            <a:r>
              <a:rPr lang="en-US" sz="2000" dirty="0"/>
              <a:t> </a:t>
            </a:r>
            <a:r>
              <a:rPr lang="en-US" sz="2000" dirty="0" smtClean="0"/>
              <a:t>  ___-</a:t>
            </a:r>
            <a:r>
              <a:rPr lang="en-US" sz="2000" dirty="0" err="1"/>
              <a:t>lvkw</a:t>
            </a:r>
            <a:r>
              <a:rPr lang="en-US" sz="2000" u="sng" dirty="0" err="1"/>
              <a:t>o</a:t>
            </a:r>
            <a:r>
              <a:rPr lang="en-US" sz="2000" dirty="0" err="1"/>
              <a:t>di</a:t>
            </a:r>
            <a:r>
              <a:rPr lang="en-US" sz="2000" dirty="0" smtClean="0"/>
              <a:t>!”</a:t>
            </a:r>
          </a:p>
          <a:p>
            <a:r>
              <a:rPr lang="en-US" sz="2000" dirty="0" smtClean="0"/>
              <a:t>2. “</a:t>
            </a:r>
            <a:r>
              <a:rPr lang="en-US" sz="2000" dirty="0" err="1" smtClean="0"/>
              <a:t>vv</a:t>
            </a:r>
            <a:r>
              <a:rPr lang="en-US" sz="2000" dirty="0" smtClean="0"/>
              <a:t>, </a:t>
            </a:r>
            <a:r>
              <a:rPr lang="en-US" sz="2000" dirty="0" err="1" smtClean="0"/>
              <a:t>ama</a:t>
            </a:r>
            <a:r>
              <a:rPr lang="en-US" sz="2000" dirty="0" smtClean="0"/>
              <a:t> ____-</a:t>
            </a:r>
            <a:r>
              <a:rPr lang="en-US" sz="2000" dirty="0" err="1" smtClean="0"/>
              <a:t>duli</a:t>
            </a:r>
            <a:r>
              <a:rPr lang="en-US" sz="2000" dirty="0" smtClean="0"/>
              <a:t>!</a:t>
            </a:r>
          </a:p>
          <a:p>
            <a:r>
              <a:rPr lang="en-US" sz="2000" dirty="0" smtClean="0"/>
              <a:t>3. “Aaron </a:t>
            </a:r>
            <a:r>
              <a:rPr lang="en-US" sz="2000" dirty="0" err="1" smtClean="0"/>
              <a:t>nole</a:t>
            </a:r>
            <a:r>
              <a:rPr lang="en-US" sz="2000" dirty="0" smtClean="0"/>
              <a:t> Brad ___-</a:t>
            </a:r>
            <a:r>
              <a:rPr lang="en-US" sz="2000" dirty="0" err="1" smtClean="0"/>
              <a:t>do’a</a:t>
            </a:r>
            <a:r>
              <a:rPr lang="en-US" sz="2000" dirty="0" smtClean="0"/>
              <a:t>!”</a:t>
            </a:r>
          </a:p>
          <a:p>
            <a:r>
              <a:rPr lang="en-US" sz="2000" dirty="0" smtClean="0"/>
              <a:t>4. “</a:t>
            </a:r>
            <a:r>
              <a:rPr lang="en-US" sz="2000" dirty="0" err="1" smtClean="0"/>
              <a:t>vv</a:t>
            </a:r>
            <a:r>
              <a:rPr lang="en-US" sz="2000" dirty="0" smtClean="0"/>
              <a:t>, </a:t>
            </a:r>
            <a:r>
              <a:rPr lang="en-US" sz="2000" dirty="0" err="1" smtClean="0"/>
              <a:t>gayohli</a:t>
            </a:r>
            <a:r>
              <a:rPr lang="en-US" sz="2000" dirty="0" smtClean="0"/>
              <a:t> </a:t>
            </a:r>
            <a:r>
              <a:rPr lang="en-US" sz="2000" dirty="0" err="1" smtClean="0"/>
              <a:t>Tsalagi</a:t>
            </a:r>
            <a:r>
              <a:rPr lang="en-US" sz="2000" dirty="0" smtClean="0"/>
              <a:t> ____-</a:t>
            </a:r>
            <a:r>
              <a:rPr lang="en-US" sz="2000" dirty="0" err="1" smtClean="0"/>
              <a:t>woni</a:t>
            </a:r>
            <a:r>
              <a:rPr lang="en-US" sz="2000" dirty="0" smtClean="0"/>
              <a:t>.”</a:t>
            </a:r>
          </a:p>
          <a:p>
            <a:r>
              <a:rPr lang="en-US" sz="2000" dirty="0" smtClean="0"/>
              <a:t>5. “</a:t>
            </a:r>
            <a:r>
              <a:rPr lang="en-US" sz="2000" dirty="0" err="1" smtClean="0"/>
              <a:t>Ayv</a:t>
            </a:r>
            <a:r>
              <a:rPr lang="en-US" sz="2000" dirty="0" smtClean="0"/>
              <a:t>? </a:t>
            </a:r>
            <a:r>
              <a:rPr lang="en-US" sz="2000" dirty="0" err="1" smtClean="0"/>
              <a:t>Svkta</a:t>
            </a:r>
            <a:r>
              <a:rPr lang="en-US" sz="2000" dirty="0" smtClean="0"/>
              <a:t> ___-</a:t>
            </a:r>
            <a:r>
              <a:rPr lang="en-US" sz="2000" dirty="0" err="1" smtClean="0"/>
              <a:t>gi’a</a:t>
            </a:r>
            <a:r>
              <a:rPr lang="en-US" sz="2000" dirty="0" smtClean="0"/>
              <a:t>.”</a:t>
            </a:r>
          </a:p>
          <a:p>
            <a:r>
              <a:rPr lang="en-US" sz="2000" dirty="0" smtClean="0"/>
              <a:t>6. “</a:t>
            </a:r>
            <a:r>
              <a:rPr lang="en-US" sz="2000" dirty="0" err="1" smtClean="0"/>
              <a:t>vv</a:t>
            </a:r>
            <a:r>
              <a:rPr lang="en-US" sz="2000" dirty="0" smtClean="0"/>
              <a:t>, ___-</a:t>
            </a:r>
            <a:r>
              <a:rPr lang="en-US" sz="2000" dirty="0" err="1" smtClean="0"/>
              <a:t>aliheliga</a:t>
            </a:r>
            <a:r>
              <a:rPr lang="en-US" sz="2000" dirty="0" smtClean="0"/>
              <a:t>, </a:t>
            </a:r>
            <a:r>
              <a:rPr lang="en-US" sz="2000" dirty="0" err="1" smtClean="0"/>
              <a:t>geli</a:t>
            </a:r>
            <a:r>
              <a:rPr lang="en-US" sz="2000" dirty="0" smtClean="0"/>
              <a:t>!”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77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Tsalagi</a:t>
            </a:r>
            <a:r>
              <a:rPr lang="en-US" dirty="0" smtClean="0"/>
              <a:t> </a:t>
            </a:r>
            <a:r>
              <a:rPr lang="en-US" dirty="0" err="1" smtClean="0"/>
              <a:t>didelokwasdi</a:t>
            </a:r>
            <a:r>
              <a:rPr lang="en-US" dirty="0" smtClean="0"/>
              <a:t> </a:t>
            </a:r>
            <a:r>
              <a:rPr lang="en-US" dirty="0" err="1" smtClean="0"/>
              <a:t>ag</a:t>
            </a:r>
            <a:r>
              <a:rPr lang="en-US" u="sng" dirty="0" err="1" smtClean="0"/>
              <a:t>a</a:t>
            </a:r>
            <a:r>
              <a:rPr lang="en-US" dirty="0" err="1" smtClean="0"/>
              <a:t>sesdodi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to last quiz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“wa” and “ya” rows Monday, 10/10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87250" y="2336873"/>
            <a:ext cx="5797817" cy="3599316"/>
          </a:xfrm>
        </p:spPr>
      </p:pic>
    </p:spTree>
    <p:extLst>
      <p:ext uri="{BB962C8B-B14F-4D97-AF65-F5344CB8AC3E}">
        <p14:creationId xmlns:p14="http://schemas.microsoft.com/office/powerpoint/2010/main" val="64413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1892</TotalTime>
  <Words>215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Trebuchet MS</vt:lpstr>
      <vt:lpstr>Arial</vt:lpstr>
      <vt:lpstr>Berlin</vt:lpstr>
      <vt:lpstr>ᏣᎳᎩ 101</vt:lpstr>
      <vt:lpstr>Fieldtrip</vt:lpstr>
      <vt:lpstr>ᏗᏣᎴᎲᎦ! 5 ᎢᏯᏂ ᎠᏂᏴᏫ ᏗᏥ°ᏛᏛᎲᎦ…</vt:lpstr>
      <vt:lpstr>°ᏙᏪᎳᎦ! Fill in the blanks to answer the questions – which person do you use?</vt:lpstr>
      <vt:lpstr>Tsalagi didelokwasdi agasesdodi!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101</dc:title>
  <dc:creator>Microsoft Office User</dc:creator>
  <cp:lastModifiedBy>Microsoft Office User</cp:lastModifiedBy>
  <cp:revision>16</cp:revision>
  <dcterms:created xsi:type="dcterms:W3CDTF">2016-09-28T21:45:45Z</dcterms:created>
  <dcterms:modified xsi:type="dcterms:W3CDTF">2016-09-30T17:37:51Z</dcterms:modified>
</cp:coreProperties>
</file>