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82176660-BF92-425C-9AAB-8EE98CFF3CF6}"/>
    <pc:docChg chg="custSel modSld">
      <pc:chgData name="Ben Gorman" userId="2624efef0af7af68" providerId="LiveId" clId="{82176660-BF92-425C-9AAB-8EE98CFF3CF6}" dt="2020-06-06T22:11:14.968" v="31" actId="14100"/>
      <pc:docMkLst>
        <pc:docMk/>
      </pc:docMkLst>
      <pc:sldChg chg="modSp">
        <pc:chgData name="Ben Gorman" userId="2624efef0af7af68" providerId="LiveId" clId="{82176660-BF92-425C-9AAB-8EE98CFF3CF6}" dt="2020-06-06T22:08:57.537" v="23" actId="732"/>
        <pc:sldMkLst>
          <pc:docMk/>
          <pc:sldMk cId="478535871" sldId="257"/>
        </pc:sldMkLst>
        <pc:picChg chg="mod modCrop">
          <ac:chgData name="Ben Gorman" userId="2624efef0af7af68" providerId="LiveId" clId="{82176660-BF92-425C-9AAB-8EE98CFF3CF6}" dt="2020-06-06T22:08:57.537" v="23" actId="732"/>
          <ac:picMkLst>
            <pc:docMk/>
            <pc:sldMk cId="478535871" sldId="257"/>
            <ac:picMk id="6" creationId="{00000000-0000-0000-0000-000000000000}"/>
          </ac:picMkLst>
        </pc:picChg>
      </pc:sldChg>
      <pc:sldChg chg="addSp delSp modSp delAnim">
        <pc:chgData name="Ben Gorman" userId="2624efef0af7af68" providerId="LiveId" clId="{82176660-BF92-425C-9AAB-8EE98CFF3CF6}" dt="2020-06-06T22:00:32.055" v="2" actId="20577"/>
        <pc:sldMkLst>
          <pc:docMk/>
          <pc:sldMk cId="426125882" sldId="258"/>
        </pc:sldMkLst>
        <pc:spChg chg="add mod">
          <ac:chgData name="Ben Gorman" userId="2624efef0af7af68" providerId="LiveId" clId="{82176660-BF92-425C-9AAB-8EE98CFF3CF6}" dt="2020-06-06T22:00:32.055" v="2" actId="20577"/>
          <ac:spMkLst>
            <pc:docMk/>
            <pc:sldMk cId="426125882" sldId="258"/>
            <ac:spMk id="4" creationId="{9734E68C-D186-4D51-8DEB-10BBB06C127F}"/>
          </ac:spMkLst>
        </pc:spChg>
        <pc:picChg chg="del">
          <ac:chgData name="Ben Gorman" userId="2624efef0af7af68" providerId="LiveId" clId="{82176660-BF92-425C-9AAB-8EE98CFF3CF6}" dt="2020-06-06T21:59:32.810" v="0" actId="478"/>
          <ac:picMkLst>
            <pc:docMk/>
            <pc:sldMk cId="426125882" sldId="258"/>
            <ac:picMk id="7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10:28.639" v="26" actId="732"/>
        <pc:sldMkLst>
          <pc:docMk/>
          <pc:sldMk cId="2137382279" sldId="262"/>
        </pc:sldMkLst>
        <pc:picChg chg="mod modCrop">
          <ac:chgData name="Ben Gorman" userId="2624efef0af7af68" providerId="LiveId" clId="{82176660-BF92-425C-9AAB-8EE98CFF3CF6}" dt="2020-06-06T22:10:28.639" v="26" actId="732"/>
          <ac:picMkLst>
            <pc:docMk/>
            <pc:sldMk cId="2137382279" sldId="262"/>
            <ac:picMk id="4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8:14.226" v="20" actId="14100"/>
        <pc:sldMkLst>
          <pc:docMk/>
          <pc:sldMk cId="1949223787" sldId="265"/>
        </pc:sldMkLst>
        <pc:picChg chg="mod modCrop">
          <ac:chgData name="Ben Gorman" userId="2624efef0af7af68" providerId="LiveId" clId="{82176660-BF92-425C-9AAB-8EE98CFF3CF6}" dt="2020-06-06T22:08:14.226" v="20" actId="14100"/>
          <ac:picMkLst>
            <pc:docMk/>
            <pc:sldMk cId="1949223787" sldId="265"/>
            <ac:picMk id="9" creationId="{00000000-0000-0000-0000-000000000000}"/>
          </ac:picMkLst>
        </pc:picChg>
        <pc:picChg chg="mod modCrop">
          <ac:chgData name="Ben Gorman" userId="2624efef0af7af68" providerId="LiveId" clId="{82176660-BF92-425C-9AAB-8EE98CFF3CF6}" dt="2020-06-06T22:07:50.306" v="15" actId="14100"/>
          <ac:picMkLst>
            <pc:docMk/>
            <pc:sldMk cId="1949223787" sldId="265"/>
            <ac:picMk id="10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7:05.849" v="11" actId="14100"/>
        <pc:sldMkLst>
          <pc:docMk/>
          <pc:sldMk cId="1480161358" sldId="266"/>
        </pc:sldMkLst>
        <pc:picChg chg="mod modCrop">
          <ac:chgData name="Ben Gorman" userId="2624efef0af7af68" providerId="LiveId" clId="{82176660-BF92-425C-9AAB-8EE98CFF3CF6}" dt="2020-06-06T22:07:05.849" v="11" actId="14100"/>
          <ac:picMkLst>
            <pc:docMk/>
            <pc:sldMk cId="1480161358" sldId="266"/>
            <ac:picMk id="7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11:14.968" v="31" actId="14100"/>
        <pc:sldMkLst>
          <pc:docMk/>
          <pc:sldMk cId="56862857" sldId="269"/>
        </pc:sldMkLst>
        <pc:picChg chg="mod modCrop">
          <ac:chgData name="Ben Gorman" userId="2624efef0af7af68" providerId="LiveId" clId="{82176660-BF92-425C-9AAB-8EE98CFF3CF6}" dt="2020-06-06T22:11:14.968" v="31" actId="14100"/>
          <ac:picMkLst>
            <pc:docMk/>
            <pc:sldMk cId="56862857" sldId="269"/>
            <ac:picMk id="4" creationId="{00000000-0000-0000-0000-000000000000}"/>
          </ac:picMkLst>
        </pc:picChg>
      </pc:sldChg>
      <pc:sldChg chg="modSp">
        <pc:chgData name="Ben Gorman" userId="2624efef0af7af68" providerId="LiveId" clId="{82176660-BF92-425C-9AAB-8EE98CFF3CF6}" dt="2020-06-06T22:08:35.376" v="21" actId="732"/>
        <pc:sldMkLst>
          <pc:docMk/>
          <pc:sldMk cId="1031003003" sldId="273"/>
        </pc:sldMkLst>
        <pc:picChg chg="mod modCrop">
          <ac:chgData name="Ben Gorman" userId="2624efef0af7af68" providerId="LiveId" clId="{82176660-BF92-425C-9AAB-8EE98CFF3CF6}" dt="2020-06-06T22:08:35.376" v="21" actId="732"/>
          <ac:picMkLst>
            <pc:docMk/>
            <pc:sldMk cId="1031003003" sldId="273"/>
            <ac:picMk id="5" creationId="{00000000-0000-0000-0000-000000000000}"/>
          </ac:picMkLst>
        </pc:picChg>
      </pc:sldChg>
    </pc:docChg>
  </pc:docChgLst>
  <pc:docChgLst>
    <pc:chgData name="Ben Gorman" userId="2624efef0af7af68" providerId="LiveId" clId="{6742ABA0-F977-4D58-9549-72254913D38E}"/>
    <pc:docChg chg="delSld">
      <pc:chgData name="Ben Gorman" userId="2624efef0af7af68" providerId="LiveId" clId="{6742ABA0-F977-4D58-9549-72254913D38E}" dt="2020-06-06T22:13:48.243" v="8" actId="2696"/>
      <pc:docMkLst>
        <pc:docMk/>
      </pc:docMkLst>
      <pc:sldChg chg="del">
        <pc:chgData name="Ben Gorman" userId="2624efef0af7af68" providerId="LiveId" clId="{6742ABA0-F977-4D58-9549-72254913D38E}" dt="2020-06-06T22:13:47.582" v="6" actId="2696"/>
        <pc:sldMkLst>
          <pc:docMk/>
          <pc:sldMk cId="426125882" sldId="258"/>
        </pc:sldMkLst>
      </pc:sldChg>
      <pc:sldChg chg="del">
        <pc:chgData name="Ben Gorman" userId="2624efef0af7af68" providerId="LiveId" clId="{6742ABA0-F977-4D58-9549-72254913D38E}" dt="2020-06-06T22:13:47.316" v="5" actId="2696"/>
        <pc:sldMkLst>
          <pc:docMk/>
          <pc:sldMk cId="39736029" sldId="259"/>
        </pc:sldMkLst>
      </pc:sldChg>
      <pc:sldChg chg="del">
        <pc:chgData name="Ben Gorman" userId="2624efef0af7af68" providerId="LiveId" clId="{6742ABA0-F977-4D58-9549-72254913D38E}" dt="2020-06-06T22:13:47.027" v="4" actId="2696"/>
        <pc:sldMkLst>
          <pc:docMk/>
          <pc:sldMk cId="2123508833" sldId="260"/>
        </pc:sldMkLst>
      </pc:sldChg>
      <pc:sldChg chg="del">
        <pc:chgData name="Ben Gorman" userId="2624efef0af7af68" providerId="LiveId" clId="{6742ABA0-F977-4D58-9549-72254913D38E}" dt="2020-06-06T22:13:46.739" v="3" actId="2696"/>
        <pc:sldMkLst>
          <pc:docMk/>
          <pc:sldMk cId="782226738" sldId="261"/>
        </pc:sldMkLst>
      </pc:sldChg>
      <pc:sldChg chg="del">
        <pc:chgData name="Ben Gorman" userId="2624efef0af7af68" providerId="LiveId" clId="{6742ABA0-F977-4D58-9549-72254913D38E}" dt="2020-06-06T22:13:46.469" v="2" actId="2696"/>
        <pc:sldMkLst>
          <pc:docMk/>
          <pc:sldMk cId="2137382279" sldId="262"/>
        </pc:sldMkLst>
      </pc:sldChg>
      <pc:sldChg chg="del">
        <pc:chgData name="Ben Gorman" userId="2624efef0af7af68" providerId="LiveId" clId="{6742ABA0-F977-4D58-9549-72254913D38E}" dt="2020-06-06T22:13:46.187" v="1" actId="2696"/>
        <pc:sldMkLst>
          <pc:docMk/>
          <pc:sldMk cId="2024999784" sldId="263"/>
        </pc:sldMkLst>
      </pc:sldChg>
      <pc:sldChg chg="del">
        <pc:chgData name="Ben Gorman" userId="2624efef0af7af68" providerId="LiveId" clId="{6742ABA0-F977-4D58-9549-72254913D38E}" dt="2020-06-06T22:13:45.847" v="0" actId="2696"/>
        <pc:sldMkLst>
          <pc:docMk/>
          <pc:sldMk cId="1660713132" sldId="264"/>
        </pc:sldMkLst>
      </pc:sldChg>
      <pc:sldChg chg="del">
        <pc:chgData name="Ben Gorman" userId="2624efef0af7af68" providerId="LiveId" clId="{6742ABA0-F977-4D58-9549-72254913D38E}" dt="2020-06-06T22:13:48.243" v="8" actId="2696"/>
        <pc:sldMkLst>
          <pc:docMk/>
          <pc:sldMk cId="1179086716" sldId="271"/>
        </pc:sldMkLst>
      </pc:sldChg>
      <pc:sldChg chg="del">
        <pc:chgData name="Ben Gorman" userId="2624efef0af7af68" providerId="LiveId" clId="{6742ABA0-F977-4D58-9549-72254913D38E}" dt="2020-06-06T22:13:47.861" v="7" actId="2696"/>
        <pc:sldMkLst>
          <pc:docMk/>
          <pc:sldMk cId="33317355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Styling! How to wear things</a:t>
            </a:r>
          </a:p>
        </p:txBody>
      </p:sp>
    </p:spTree>
    <p:extLst>
      <p:ext uri="{BB962C8B-B14F-4D97-AF65-F5344CB8AC3E}">
        <p14:creationId xmlns:p14="http://schemas.microsoft.com/office/powerpoint/2010/main" val="1830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Ꮃ</a:t>
            </a:r>
            <a:r>
              <a:rPr lang="en-US" dirty="0" err="1"/>
              <a:t>ᏑᏫᏓ</a:t>
            </a:r>
            <a:r>
              <a:rPr lang="en-US" dirty="0"/>
              <a:t> </a:t>
            </a:r>
            <a:r>
              <a:rPr lang="en-US" dirty="0" err="1"/>
              <a:t>ᎠᏘ</a:t>
            </a:r>
            <a:r>
              <a:rPr lang="en-US" u="sng" dirty="0" err="1"/>
              <a:t>Ꮳ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ᎤᏂᏩ</a:t>
            </a:r>
            <a:r>
              <a:rPr lang="en-US" dirty="0"/>
              <a:t>?  </a:t>
            </a:r>
            <a:r>
              <a:rPr lang="en-US" dirty="0" err="1"/>
              <a:t>ᏂᎯᎾ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alsuwida</a:t>
            </a:r>
            <a:r>
              <a:rPr lang="en-US" dirty="0"/>
              <a:t> </a:t>
            </a:r>
            <a:r>
              <a:rPr lang="en-US" dirty="0" err="1"/>
              <a:t>atitsdi</a:t>
            </a:r>
            <a:r>
              <a:rPr lang="en-US" dirty="0"/>
              <a:t> </a:t>
            </a:r>
            <a:r>
              <a:rPr lang="en-US" dirty="0" err="1"/>
              <a:t>uniwa</a:t>
            </a:r>
            <a:r>
              <a:rPr lang="en-US" dirty="0"/>
              <a:t>? </a:t>
            </a:r>
            <a:r>
              <a:rPr lang="en-US" dirty="0" err="1"/>
              <a:t>Nihina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02" y="2336800"/>
            <a:ext cx="2687216" cy="35988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alsuwida</a:t>
            </a:r>
            <a:r>
              <a:rPr lang="en-US" dirty="0"/>
              <a:t> </a:t>
            </a:r>
            <a:r>
              <a:rPr lang="en-US" dirty="0" err="1"/>
              <a:t>atitsdi</a:t>
            </a:r>
            <a:r>
              <a:rPr lang="en-US" dirty="0"/>
              <a:t> </a:t>
            </a:r>
            <a:r>
              <a:rPr lang="en-US" dirty="0" err="1"/>
              <a:t>tsaniwa</a:t>
            </a:r>
            <a:r>
              <a:rPr lang="en-US" dirty="0"/>
              <a:t>?”</a:t>
            </a:r>
          </a:p>
          <a:p>
            <a:r>
              <a:rPr lang="en-US" dirty="0"/>
              <a:t>“______ </a:t>
            </a:r>
            <a:r>
              <a:rPr lang="en-US" dirty="0" err="1"/>
              <a:t>atitsdi</a:t>
            </a:r>
            <a:r>
              <a:rPr lang="en-US" dirty="0"/>
              <a:t> </a:t>
            </a:r>
            <a:r>
              <a:rPr lang="en-US" dirty="0" err="1"/>
              <a:t>agwaniwa</a:t>
            </a:r>
            <a:r>
              <a:rPr lang="en-US" dirty="0"/>
              <a:t>.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tsalvkw</a:t>
            </a:r>
            <a:r>
              <a:rPr lang="en-US" u="sng" dirty="0" err="1"/>
              <a:t>o</a:t>
            </a:r>
            <a:r>
              <a:rPr lang="en-US" dirty="0" err="1"/>
              <a:t>disg</a:t>
            </a:r>
            <a:r>
              <a:rPr lang="en-US" dirty="0"/>
              <a:t> </a:t>
            </a:r>
            <a:r>
              <a:rPr lang="en-US" dirty="0" err="1"/>
              <a:t>atitsdi</a:t>
            </a:r>
            <a:r>
              <a:rPr lang="en-US" dirty="0"/>
              <a:t> </a:t>
            </a:r>
            <a:r>
              <a:rPr lang="en-US" dirty="0" err="1"/>
              <a:t>agwatseli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agilvkw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!” </a:t>
            </a:r>
          </a:p>
          <a:p>
            <a:pPr lvl="1"/>
            <a:r>
              <a:rPr lang="en-US"/>
              <a:t>“</a:t>
            </a:r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yagilvkw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7853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ᎢᏣᏓᏲᎵᎳ</a:t>
            </a:r>
            <a:r>
              <a:rPr lang="en-US" dirty="0"/>
              <a:t>!		(5 </a:t>
            </a:r>
            <a:r>
              <a:rPr lang="en-US" dirty="0" err="1"/>
              <a:t>ᎢᏳᏩ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ᏏᏲ</a:t>
            </a:r>
            <a:r>
              <a:rPr lang="en-US" dirty="0"/>
              <a:t>! </a:t>
            </a:r>
            <a:r>
              <a:rPr lang="en-US" dirty="0" err="1"/>
              <a:t>ᎣᏏᏉᏧ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ᏗᎮᎬ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ᎠᎳᏑᏫᏓ</a:t>
            </a:r>
            <a:r>
              <a:rPr lang="en-US" dirty="0"/>
              <a:t> </a:t>
            </a:r>
            <a:r>
              <a:rPr lang="en-US" dirty="0" err="1"/>
              <a:t>ᏣᏂᏩ</a:t>
            </a:r>
            <a:r>
              <a:rPr lang="en-US" dirty="0"/>
              <a:t> </a:t>
            </a:r>
            <a:r>
              <a:rPr lang="en-US" dirty="0" err="1"/>
              <a:t>ᎪᎯ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ᎭᏩ</a:t>
            </a:r>
            <a:r>
              <a:rPr lang="en-US" dirty="0"/>
              <a:t>! </a:t>
            </a:r>
            <a:r>
              <a:rPr lang="en-US" dirty="0" err="1"/>
              <a:t>ᏕᎾᏓᎪᎲᏳ</a:t>
            </a:r>
            <a:r>
              <a:rPr lang="en-US" dirty="0"/>
              <a:t>!”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350" y="3126655"/>
            <a:ext cx="4585348" cy="1799908"/>
          </a:xfrm>
        </p:spPr>
      </p:pic>
    </p:spTree>
    <p:extLst>
      <p:ext uri="{BB962C8B-B14F-4D97-AF65-F5344CB8AC3E}">
        <p14:creationId xmlns:p14="http://schemas.microsoft.com/office/powerpoint/2010/main" val="10310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r>
              <a:rPr lang="en-US" dirty="0"/>
              <a:t>,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968" y="2336801"/>
            <a:ext cx="2557210" cy="361443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06" t="3774" r="6055" b="6780"/>
          <a:stretch/>
        </p:blipFill>
        <p:spPr>
          <a:xfrm>
            <a:off x="6582597" y="2321232"/>
            <a:ext cx="2673369" cy="3614432"/>
          </a:xfrm>
        </p:spPr>
      </p:pic>
    </p:spTree>
    <p:extLst>
      <p:ext uri="{BB962C8B-B14F-4D97-AF65-F5344CB8AC3E}">
        <p14:creationId xmlns:p14="http://schemas.microsoft.com/office/powerpoint/2010/main" val="194922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886" y="2336800"/>
            <a:ext cx="5887615" cy="3704263"/>
          </a:xfrm>
        </p:spPr>
      </p:pic>
    </p:spTree>
    <p:extLst>
      <p:ext uri="{BB962C8B-B14F-4D97-AF65-F5344CB8AC3E}">
        <p14:creationId xmlns:p14="http://schemas.microsoft.com/office/powerpoint/2010/main" val="148016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r>
              <a:rPr lang="en-US" dirty="0"/>
              <a:t> </a:t>
            </a:r>
            <a:r>
              <a:rPr lang="en-US" dirty="0" err="1"/>
              <a:t>ᎠᏌᏃ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670" y="2126938"/>
            <a:ext cx="3284892" cy="4379856"/>
          </a:xfrm>
        </p:spPr>
      </p:pic>
    </p:spTree>
    <p:extLst>
      <p:ext uri="{BB962C8B-B14F-4D97-AF65-F5344CB8AC3E}">
        <p14:creationId xmlns:p14="http://schemas.microsoft.com/office/powerpoint/2010/main" val="162486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r>
              <a:rPr lang="en-US" dirty="0"/>
              <a:t> </a:t>
            </a:r>
            <a:r>
              <a:rPr lang="en-US" dirty="0" err="1"/>
              <a:t>ᏗᏥᎶᏍᏓᏅ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933" y="2336800"/>
            <a:ext cx="4914110" cy="3598863"/>
          </a:xfrm>
        </p:spPr>
      </p:pic>
    </p:spTree>
    <p:extLst>
      <p:ext uri="{BB962C8B-B14F-4D97-AF65-F5344CB8AC3E}">
        <p14:creationId xmlns:p14="http://schemas.microsoft.com/office/powerpoint/2010/main" val="164841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587" y="2251289"/>
            <a:ext cx="5950407" cy="3393732"/>
          </a:xfrm>
        </p:spPr>
      </p:pic>
    </p:spTree>
    <p:extLst>
      <p:ext uri="{BB962C8B-B14F-4D97-AF65-F5344CB8AC3E}">
        <p14:creationId xmlns:p14="http://schemas.microsoft.com/office/powerpoint/2010/main" val="5686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ᎤᏁᎩ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14" y="2336800"/>
            <a:ext cx="2699147" cy="3598863"/>
          </a:xfrm>
        </p:spPr>
      </p:pic>
    </p:spTree>
    <p:extLst>
      <p:ext uri="{BB962C8B-B14F-4D97-AF65-F5344CB8AC3E}">
        <p14:creationId xmlns:p14="http://schemas.microsoft.com/office/powerpoint/2010/main" val="5692977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989</TotalTime>
  <Words>101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ᏣᎳᎩ 101</vt:lpstr>
      <vt:lpstr>ᎨᏙ ᎢᏳᏍᏗ ᎠᎳᏑᏫᏓ ᎠᏘᏣᏗ ᎤᏂᏩ?  ᏂᎯᎾ? Gedo iyusdi alsuwida atitsdi uniwa? Nihina?</vt:lpstr>
      <vt:lpstr>ᎢᏣᏓᏲᎵᎳ!  (5 ᎢᏳᏩᎦᏘ!)</vt:lpstr>
      <vt:lpstr>ᎤᏬᏚᎯ, ᎠᎴ ᎤᏁᎩᏟᏗ?</vt:lpstr>
      <vt:lpstr>ᎤᏬᏚᎯ…</vt:lpstr>
      <vt:lpstr>ᎤᏬᏚᎯ ᎠᏌᏃ!</vt:lpstr>
      <vt:lpstr>ᎤᏬᏚᎯ ᏗᏥᎶᏍᏓᏅ!</vt:lpstr>
      <vt:lpstr>ᎤᏁᎩᏟᏗ!</vt:lpstr>
      <vt:lpstr>ᎤᏁᎩᏟᏗ!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9</cp:revision>
  <dcterms:created xsi:type="dcterms:W3CDTF">2016-09-30T17:36:21Z</dcterms:created>
  <dcterms:modified xsi:type="dcterms:W3CDTF">2020-06-06T22:13:51Z</dcterms:modified>
</cp:coreProperties>
</file>