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1" r:id="rId2"/>
    <p:sldId id="272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4700"/>
  </p:normalViewPr>
  <p:slideViewPr>
    <p:cSldViewPr snapToGrid="0" snapToObjects="1">
      <p:cViewPr varScale="1">
        <p:scale>
          <a:sx n="82" d="100"/>
          <a:sy n="82" d="100"/>
        </p:scale>
        <p:origin x="65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Gorman" userId="2624efef0af7af68" providerId="LiveId" clId="{82176660-BF92-425C-9AAB-8EE98CFF3CF6}"/>
    <pc:docChg chg="custSel modSld">
      <pc:chgData name="Ben Gorman" userId="2624efef0af7af68" providerId="LiveId" clId="{82176660-BF92-425C-9AAB-8EE98CFF3CF6}" dt="2020-06-06T22:11:14.968" v="31" actId="14100"/>
      <pc:docMkLst>
        <pc:docMk/>
      </pc:docMkLst>
      <pc:sldChg chg="modSp">
        <pc:chgData name="Ben Gorman" userId="2624efef0af7af68" providerId="LiveId" clId="{82176660-BF92-425C-9AAB-8EE98CFF3CF6}" dt="2020-06-06T22:08:57.537" v="23" actId="732"/>
        <pc:sldMkLst>
          <pc:docMk/>
          <pc:sldMk cId="478535871" sldId="257"/>
        </pc:sldMkLst>
        <pc:picChg chg="mod modCrop">
          <ac:chgData name="Ben Gorman" userId="2624efef0af7af68" providerId="LiveId" clId="{82176660-BF92-425C-9AAB-8EE98CFF3CF6}" dt="2020-06-06T22:08:57.537" v="23" actId="732"/>
          <ac:picMkLst>
            <pc:docMk/>
            <pc:sldMk cId="478535871" sldId="257"/>
            <ac:picMk id="6" creationId="{00000000-0000-0000-0000-000000000000}"/>
          </ac:picMkLst>
        </pc:picChg>
      </pc:sldChg>
      <pc:sldChg chg="addSp delSp modSp delAnim">
        <pc:chgData name="Ben Gorman" userId="2624efef0af7af68" providerId="LiveId" clId="{82176660-BF92-425C-9AAB-8EE98CFF3CF6}" dt="2020-06-06T22:00:32.055" v="2" actId="20577"/>
        <pc:sldMkLst>
          <pc:docMk/>
          <pc:sldMk cId="426125882" sldId="258"/>
        </pc:sldMkLst>
        <pc:spChg chg="add mod">
          <ac:chgData name="Ben Gorman" userId="2624efef0af7af68" providerId="LiveId" clId="{82176660-BF92-425C-9AAB-8EE98CFF3CF6}" dt="2020-06-06T22:00:32.055" v="2" actId="20577"/>
          <ac:spMkLst>
            <pc:docMk/>
            <pc:sldMk cId="426125882" sldId="258"/>
            <ac:spMk id="4" creationId="{9734E68C-D186-4D51-8DEB-10BBB06C127F}"/>
          </ac:spMkLst>
        </pc:spChg>
        <pc:picChg chg="del">
          <ac:chgData name="Ben Gorman" userId="2624efef0af7af68" providerId="LiveId" clId="{82176660-BF92-425C-9AAB-8EE98CFF3CF6}" dt="2020-06-06T21:59:32.810" v="0" actId="478"/>
          <ac:picMkLst>
            <pc:docMk/>
            <pc:sldMk cId="426125882" sldId="258"/>
            <ac:picMk id="7" creationId="{00000000-0000-0000-0000-000000000000}"/>
          </ac:picMkLst>
        </pc:picChg>
      </pc:sldChg>
      <pc:sldChg chg="modSp">
        <pc:chgData name="Ben Gorman" userId="2624efef0af7af68" providerId="LiveId" clId="{82176660-BF92-425C-9AAB-8EE98CFF3CF6}" dt="2020-06-06T22:10:28.639" v="26" actId="732"/>
        <pc:sldMkLst>
          <pc:docMk/>
          <pc:sldMk cId="2137382279" sldId="262"/>
        </pc:sldMkLst>
        <pc:picChg chg="mod modCrop">
          <ac:chgData name="Ben Gorman" userId="2624efef0af7af68" providerId="LiveId" clId="{82176660-BF92-425C-9AAB-8EE98CFF3CF6}" dt="2020-06-06T22:10:28.639" v="26" actId="732"/>
          <ac:picMkLst>
            <pc:docMk/>
            <pc:sldMk cId="2137382279" sldId="262"/>
            <ac:picMk id="4" creationId="{00000000-0000-0000-0000-000000000000}"/>
          </ac:picMkLst>
        </pc:picChg>
      </pc:sldChg>
      <pc:sldChg chg="modSp">
        <pc:chgData name="Ben Gorman" userId="2624efef0af7af68" providerId="LiveId" clId="{82176660-BF92-425C-9AAB-8EE98CFF3CF6}" dt="2020-06-06T22:08:14.226" v="20" actId="14100"/>
        <pc:sldMkLst>
          <pc:docMk/>
          <pc:sldMk cId="1949223787" sldId="265"/>
        </pc:sldMkLst>
        <pc:picChg chg="mod modCrop">
          <ac:chgData name="Ben Gorman" userId="2624efef0af7af68" providerId="LiveId" clId="{82176660-BF92-425C-9AAB-8EE98CFF3CF6}" dt="2020-06-06T22:08:14.226" v="20" actId="14100"/>
          <ac:picMkLst>
            <pc:docMk/>
            <pc:sldMk cId="1949223787" sldId="265"/>
            <ac:picMk id="9" creationId="{00000000-0000-0000-0000-000000000000}"/>
          </ac:picMkLst>
        </pc:picChg>
        <pc:picChg chg="mod modCrop">
          <ac:chgData name="Ben Gorman" userId="2624efef0af7af68" providerId="LiveId" clId="{82176660-BF92-425C-9AAB-8EE98CFF3CF6}" dt="2020-06-06T22:07:50.306" v="15" actId="14100"/>
          <ac:picMkLst>
            <pc:docMk/>
            <pc:sldMk cId="1949223787" sldId="265"/>
            <ac:picMk id="10" creationId="{00000000-0000-0000-0000-000000000000}"/>
          </ac:picMkLst>
        </pc:picChg>
      </pc:sldChg>
      <pc:sldChg chg="modSp">
        <pc:chgData name="Ben Gorman" userId="2624efef0af7af68" providerId="LiveId" clId="{82176660-BF92-425C-9AAB-8EE98CFF3CF6}" dt="2020-06-06T22:07:05.849" v="11" actId="14100"/>
        <pc:sldMkLst>
          <pc:docMk/>
          <pc:sldMk cId="1480161358" sldId="266"/>
        </pc:sldMkLst>
        <pc:picChg chg="mod modCrop">
          <ac:chgData name="Ben Gorman" userId="2624efef0af7af68" providerId="LiveId" clId="{82176660-BF92-425C-9AAB-8EE98CFF3CF6}" dt="2020-06-06T22:07:05.849" v="11" actId="14100"/>
          <ac:picMkLst>
            <pc:docMk/>
            <pc:sldMk cId="1480161358" sldId="266"/>
            <ac:picMk id="7" creationId="{00000000-0000-0000-0000-000000000000}"/>
          </ac:picMkLst>
        </pc:picChg>
      </pc:sldChg>
      <pc:sldChg chg="modSp">
        <pc:chgData name="Ben Gorman" userId="2624efef0af7af68" providerId="LiveId" clId="{82176660-BF92-425C-9AAB-8EE98CFF3CF6}" dt="2020-06-06T22:11:14.968" v="31" actId="14100"/>
        <pc:sldMkLst>
          <pc:docMk/>
          <pc:sldMk cId="56862857" sldId="269"/>
        </pc:sldMkLst>
        <pc:picChg chg="mod modCrop">
          <ac:chgData name="Ben Gorman" userId="2624efef0af7af68" providerId="LiveId" clId="{82176660-BF92-425C-9AAB-8EE98CFF3CF6}" dt="2020-06-06T22:11:14.968" v="31" actId="14100"/>
          <ac:picMkLst>
            <pc:docMk/>
            <pc:sldMk cId="56862857" sldId="269"/>
            <ac:picMk id="4" creationId="{00000000-0000-0000-0000-000000000000}"/>
          </ac:picMkLst>
        </pc:picChg>
      </pc:sldChg>
      <pc:sldChg chg="modSp">
        <pc:chgData name="Ben Gorman" userId="2624efef0af7af68" providerId="LiveId" clId="{82176660-BF92-425C-9AAB-8EE98CFF3CF6}" dt="2020-06-06T22:08:35.376" v="21" actId="732"/>
        <pc:sldMkLst>
          <pc:docMk/>
          <pc:sldMk cId="1031003003" sldId="273"/>
        </pc:sldMkLst>
        <pc:picChg chg="mod modCrop">
          <ac:chgData name="Ben Gorman" userId="2624efef0af7af68" providerId="LiveId" clId="{82176660-BF92-425C-9AAB-8EE98CFF3CF6}" dt="2020-06-06T22:08:35.376" v="21" actId="732"/>
          <ac:picMkLst>
            <pc:docMk/>
            <pc:sldMk cId="1031003003" sldId="273"/>
            <ac:picMk id="5" creationId="{00000000-0000-0000-0000-000000000000}"/>
          </ac:picMkLst>
        </pc:picChg>
      </pc:sldChg>
    </pc:docChg>
  </pc:docChgLst>
  <pc:docChgLst>
    <pc:chgData name="Ben Gorman" userId="2624efef0af7af68" providerId="LiveId" clId="{55EAEE83-310E-4F8E-BC8D-4C2EAEB788BB}"/>
    <pc:docChg chg="delSld">
      <pc:chgData name="Ben Gorman" userId="2624efef0af7af68" providerId="LiveId" clId="{55EAEE83-310E-4F8E-BC8D-4C2EAEB788BB}" dt="2020-06-06T22:14:04.620" v="8" actId="2696"/>
      <pc:docMkLst>
        <pc:docMk/>
      </pc:docMkLst>
      <pc:sldChg chg="del">
        <pc:chgData name="Ben Gorman" userId="2624efef0af7af68" providerId="LiveId" clId="{55EAEE83-310E-4F8E-BC8D-4C2EAEB788BB}" dt="2020-06-06T22:14:01.781" v="0" actId="2696"/>
        <pc:sldMkLst>
          <pc:docMk/>
          <pc:sldMk cId="1830511936" sldId="256"/>
        </pc:sldMkLst>
      </pc:sldChg>
      <pc:sldChg chg="del">
        <pc:chgData name="Ben Gorman" userId="2624efef0af7af68" providerId="LiveId" clId="{55EAEE83-310E-4F8E-BC8D-4C2EAEB788BB}" dt="2020-06-06T22:14:02.112" v="1" actId="2696"/>
        <pc:sldMkLst>
          <pc:docMk/>
          <pc:sldMk cId="478535871" sldId="257"/>
        </pc:sldMkLst>
      </pc:sldChg>
      <pc:sldChg chg="del">
        <pc:chgData name="Ben Gorman" userId="2624efef0af7af68" providerId="LiveId" clId="{55EAEE83-310E-4F8E-BC8D-4C2EAEB788BB}" dt="2020-06-06T22:14:02.651" v="3" actId="2696"/>
        <pc:sldMkLst>
          <pc:docMk/>
          <pc:sldMk cId="1949223787" sldId="265"/>
        </pc:sldMkLst>
      </pc:sldChg>
      <pc:sldChg chg="del">
        <pc:chgData name="Ben Gorman" userId="2624efef0af7af68" providerId="LiveId" clId="{55EAEE83-310E-4F8E-BC8D-4C2EAEB788BB}" dt="2020-06-06T22:14:02.918" v="4" actId="2696"/>
        <pc:sldMkLst>
          <pc:docMk/>
          <pc:sldMk cId="1480161358" sldId="266"/>
        </pc:sldMkLst>
      </pc:sldChg>
      <pc:sldChg chg="del">
        <pc:chgData name="Ben Gorman" userId="2624efef0af7af68" providerId="LiveId" clId="{55EAEE83-310E-4F8E-BC8D-4C2EAEB788BB}" dt="2020-06-06T22:14:03.205" v="5" actId="2696"/>
        <pc:sldMkLst>
          <pc:docMk/>
          <pc:sldMk cId="1624860265" sldId="267"/>
        </pc:sldMkLst>
      </pc:sldChg>
      <pc:sldChg chg="del">
        <pc:chgData name="Ben Gorman" userId="2624efef0af7af68" providerId="LiveId" clId="{55EAEE83-310E-4F8E-BC8D-4C2EAEB788BB}" dt="2020-06-06T22:14:03.634" v="6" actId="2696"/>
        <pc:sldMkLst>
          <pc:docMk/>
          <pc:sldMk cId="1648413315" sldId="268"/>
        </pc:sldMkLst>
      </pc:sldChg>
      <pc:sldChg chg="del">
        <pc:chgData name="Ben Gorman" userId="2624efef0af7af68" providerId="LiveId" clId="{55EAEE83-310E-4F8E-BC8D-4C2EAEB788BB}" dt="2020-06-06T22:14:04.031" v="7" actId="2696"/>
        <pc:sldMkLst>
          <pc:docMk/>
          <pc:sldMk cId="56862857" sldId="269"/>
        </pc:sldMkLst>
      </pc:sldChg>
      <pc:sldChg chg="del">
        <pc:chgData name="Ben Gorman" userId="2624efef0af7af68" providerId="LiveId" clId="{55EAEE83-310E-4F8E-BC8D-4C2EAEB788BB}" dt="2020-06-06T22:14:04.620" v="8" actId="2696"/>
        <pc:sldMkLst>
          <pc:docMk/>
          <pc:sldMk cId="569297756" sldId="270"/>
        </pc:sldMkLst>
      </pc:sldChg>
      <pc:sldChg chg="del">
        <pc:chgData name="Ben Gorman" userId="2624efef0af7af68" providerId="LiveId" clId="{55EAEE83-310E-4F8E-BC8D-4C2EAEB788BB}" dt="2020-06-06T22:14:02.393" v="2" actId="2696"/>
        <pc:sldMkLst>
          <pc:docMk/>
          <pc:sldMk cId="1031003003" sldId="27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A0-3vC5Y768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ᎤᏬᏚᎯᏍ</a:t>
            </a:r>
            <a:r>
              <a:rPr lang="en-US" u="sng" dirty="0" err="1"/>
              <a:t>Ꭺ</a:t>
            </a:r>
            <a:r>
              <a:rPr lang="en-US" dirty="0"/>
              <a:t>? </a:t>
            </a:r>
            <a:r>
              <a:rPr lang="en-US" dirty="0" err="1"/>
              <a:t>ᎠᎴ</a:t>
            </a:r>
            <a:r>
              <a:rPr lang="en-US" dirty="0"/>
              <a:t> </a:t>
            </a:r>
            <a:r>
              <a:rPr lang="en-US" dirty="0" err="1"/>
              <a:t>ᎤᏁᎩ</a:t>
            </a:r>
            <a:r>
              <a:rPr lang="en-US" u="sng" dirty="0" err="1"/>
              <a:t>Ꮯ</a:t>
            </a:r>
            <a:r>
              <a:rPr lang="en-US" dirty="0" err="1"/>
              <a:t>Ꮧ</a:t>
            </a:r>
            <a:r>
              <a:rPr lang="en-US" dirty="0"/>
              <a:t>?</a:t>
            </a:r>
            <a:endParaRPr lang="en-US" u="sng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1038" y="2665737"/>
            <a:ext cx="4697412" cy="2940988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94350" y="2597572"/>
            <a:ext cx="4700588" cy="3077318"/>
          </a:xfrm>
        </p:spPr>
      </p:pic>
    </p:spTree>
    <p:extLst>
      <p:ext uri="{BB962C8B-B14F-4D97-AF65-F5344CB8AC3E}">
        <p14:creationId xmlns:p14="http://schemas.microsoft.com/office/powerpoint/2010/main" val="1179086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ᎤᏬᏚᎯᏧ</a:t>
            </a:r>
            <a:r>
              <a:rPr lang="en-US" dirty="0"/>
              <a:t>? </a:t>
            </a:r>
            <a:r>
              <a:rPr lang="en-US" dirty="0" err="1"/>
              <a:t>ᎠᎴ</a:t>
            </a:r>
            <a:r>
              <a:rPr lang="en-US" dirty="0"/>
              <a:t> </a:t>
            </a:r>
            <a:r>
              <a:rPr lang="en-US" dirty="0" err="1"/>
              <a:t>ᎤᏁᎩ</a:t>
            </a:r>
            <a:r>
              <a:rPr lang="en-US" u="sng" dirty="0" err="1"/>
              <a:t>Ꮯ</a:t>
            </a:r>
            <a:r>
              <a:rPr lang="en-US" dirty="0" err="1"/>
              <a:t>Ꮧ</a:t>
            </a:r>
            <a:r>
              <a:rPr lang="en-US" dirty="0"/>
              <a:t>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4436" y="2336800"/>
            <a:ext cx="2570616" cy="359886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94350" y="2373511"/>
            <a:ext cx="4700588" cy="3525441"/>
          </a:xfrm>
        </p:spPr>
      </p:pic>
    </p:spTree>
    <p:extLst>
      <p:ext uri="{BB962C8B-B14F-4D97-AF65-F5344CB8AC3E}">
        <p14:creationId xmlns:p14="http://schemas.microsoft.com/office/powerpoint/2010/main" val="33317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Gedo </a:t>
            </a:r>
            <a:r>
              <a:rPr lang="en-US" dirty="0" err="1"/>
              <a:t>iyusdi</a:t>
            </a:r>
            <a:r>
              <a:rPr lang="en-US" dirty="0"/>
              <a:t> </a:t>
            </a:r>
            <a:r>
              <a:rPr lang="en-US" dirty="0" err="1"/>
              <a:t>unihnawa</a:t>
            </a:r>
            <a:r>
              <a:rPr lang="en-US" dirty="0"/>
              <a:t>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Gedo </a:t>
            </a:r>
            <a:r>
              <a:rPr lang="en-US" dirty="0" err="1"/>
              <a:t>iyusdi</a:t>
            </a:r>
            <a:r>
              <a:rPr lang="en-US" dirty="0"/>
              <a:t> </a:t>
            </a:r>
            <a:r>
              <a:rPr lang="en-US" dirty="0" err="1"/>
              <a:t>uhniwa</a:t>
            </a:r>
            <a:r>
              <a:rPr lang="en-US" dirty="0"/>
              <a:t> </a:t>
            </a:r>
            <a:r>
              <a:rPr lang="en-US" dirty="0" err="1"/>
              <a:t>Ayosdi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Sakonige</a:t>
            </a:r>
            <a:r>
              <a:rPr lang="en-US" dirty="0"/>
              <a:t> ________</a:t>
            </a:r>
          </a:p>
          <a:p>
            <a:r>
              <a:rPr lang="en-US" dirty="0"/>
              <a:t>Gedo </a:t>
            </a:r>
            <a:r>
              <a:rPr lang="en-US" dirty="0" err="1"/>
              <a:t>iyusdi</a:t>
            </a:r>
            <a:r>
              <a:rPr lang="en-US" dirty="0"/>
              <a:t> </a:t>
            </a:r>
            <a:r>
              <a:rPr lang="en-US" dirty="0" err="1"/>
              <a:t>al</a:t>
            </a:r>
            <a:r>
              <a:rPr lang="en-US" u="sng" dirty="0" err="1"/>
              <a:t>i</a:t>
            </a:r>
            <a:r>
              <a:rPr lang="en-US" dirty="0" err="1"/>
              <a:t>suwida</a:t>
            </a:r>
            <a:r>
              <a:rPr lang="en-US" dirty="0"/>
              <a:t> </a:t>
            </a:r>
            <a:r>
              <a:rPr lang="en-US" dirty="0" err="1"/>
              <a:t>gasaleni</a:t>
            </a:r>
            <a:r>
              <a:rPr lang="en-US" dirty="0"/>
              <a:t> </a:t>
            </a:r>
            <a:r>
              <a:rPr lang="en-US" dirty="0" err="1"/>
              <a:t>Gitli</a:t>
            </a:r>
            <a:r>
              <a:rPr lang="en-US" dirty="0"/>
              <a:t> </a:t>
            </a:r>
            <a:r>
              <a:rPr lang="en-US" dirty="0" err="1"/>
              <a:t>utseli</a:t>
            </a:r>
            <a:r>
              <a:rPr lang="en-US" dirty="0"/>
              <a:t>? </a:t>
            </a:r>
          </a:p>
          <a:p>
            <a:pPr lvl="1"/>
            <a:r>
              <a:rPr lang="en-US" dirty="0"/>
              <a:t>(</a:t>
            </a:r>
            <a:r>
              <a:rPr lang="en-US" dirty="0" err="1"/>
              <a:t>Atse’i</a:t>
            </a:r>
            <a:r>
              <a:rPr lang="en-US" dirty="0"/>
              <a:t>? ale </a:t>
            </a:r>
            <a:r>
              <a:rPr lang="en-US" dirty="0" err="1"/>
              <a:t>Gigage’i</a:t>
            </a:r>
            <a:r>
              <a:rPr lang="en-US" dirty="0"/>
              <a:t>?)</a:t>
            </a:r>
          </a:p>
          <a:p>
            <a:r>
              <a:rPr lang="en-US" dirty="0"/>
              <a:t>Gedo </a:t>
            </a:r>
            <a:r>
              <a:rPr lang="en-US" dirty="0" err="1"/>
              <a:t>iyusdi</a:t>
            </a:r>
            <a:r>
              <a:rPr lang="en-US" dirty="0"/>
              <a:t> </a:t>
            </a:r>
            <a:r>
              <a:rPr lang="en-US" dirty="0" err="1"/>
              <a:t>usula</a:t>
            </a:r>
            <a:r>
              <a:rPr lang="en-US" dirty="0"/>
              <a:t> </a:t>
            </a:r>
            <a:r>
              <a:rPr lang="en-US" dirty="0" err="1"/>
              <a:t>Nani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Sakonige</a:t>
            </a:r>
            <a:r>
              <a:rPr lang="en-US" dirty="0"/>
              <a:t> </a:t>
            </a:r>
            <a:r>
              <a:rPr lang="is-IS" dirty="0"/>
              <a:t>…_______</a:t>
            </a:r>
          </a:p>
          <a:p>
            <a:r>
              <a:rPr lang="is-IS" dirty="0"/>
              <a:t>Gedo iyusdi al</a:t>
            </a:r>
            <a:r>
              <a:rPr lang="is-IS" u="sng" dirty="0"/>
              <a:t>i</a:t>
            </a:r>
            <a:r>
              <a:rPr lang="is-IS" dirty="0"/>
              <a:t>suwida udatsosdi Nani?</a:t>
            </a:r>
          </a:p>
          <a:p>
            <a:pPr lvl="1"/>
            <a:r>
              <a:rPr lang="en-US" dirty="0"/>
              <a:t>D</a:t>
            </a:r>
            <a:r>
              <a:rPr lang="is-IS" dirty="0"/>
              <a:t>eluge? </a:t>
            </a:r>
            <a:r>
              <a:rPr lang="en-US" dirty="0"/>
              <a:t>A</a:t>
            </a:r>
            <a:r>
              <a:rPr lang="is-IS" dirty="0"/>
              <a:t>le uwodige?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34E68C-D186-4D51-8DEB-10BBB06C12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https://youtu.be/A0-3vC5Y768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125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ᎨᏙ</a:t>
            </a:r>
            <a:r>
              <a:rPr lang="en-US" dirty="0"/>
              <a:t> </a:t>
            </a:r>
            <a:r>
              <a:rPr lang="en-US" dirty="0" err="1"/>
              <a:t>ᎢᏳᏍᏗ</a:t>
            </a:r>
            <a:r>
              <a:rPr lang="en-US" dirty="0"/>
              <a:t> </a:t>
            </a:r>
            <a:r>
              <a:rPr lang="en-US" dirty="0" err="1"/>
              <a:t>ᎠᎳᏑᏫᏓ</a:t>
            </a:r>
            <a:r>
              <a:rPr lang="en-US" dirty="0"/>
              <a:t> </a:t>
            </a:r>
            <a:r>
              <a:rPr lang="en-US" dirty="0" err="1"/>
              <a:t>ᏗᎳᏑᎶ</a:t>
            </a:r>
            <a:r>
              <a:rPr lang="en-US" dirty="0"/>
              <a:t> </a:t>
            </a:r>
            <a:r>
              <a:rPr lang="en-US" dirty="0" err="1"/>
              <a:t>ᏧᎳᏑᏝ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/>
              <a:t>Gedo </a:t>
            </a:r>
            <a:r>
              <a:rPr lang="en-US" dirty="0" err="1"/>
              <a:t>iyusdi</a:t>
            </a:r>
            <a:r>
              <a:rPr lang="en-US" dirty="0"/>
              <a:t> </a:t>
            </a:r>
            <a:r>
              <a:rPr lang="en-US" dirty="0" err="1"/>
              <a:t>al</a:t>
            </a:r>
            <a:r>
              <a:rPr lang="en-US" u="sng" dirty="0" err="1"/>
              <a:t>a</a:t>
            </a:r>
            <a:r>
              <a:rPr lang="en-US" dirty="0" err="1"/>
              <a:t>suwida</a:t>
            </a:r>
            <a:r>
              <a:rPr lang="en-US" dirty="0"/>
              <a:t> </a:t>
            </a:r>
            <a:r>
              <a:rPr lang="en-US" dirty="0" err="1"/>
              <a:t>dilasulo</a:t>
            </a:r>
            <a:r>
              <a:rPr lang="en-US" dirty="0"/>
              <a:t> </a:t>
            </a:r>
            <a:r>
              <a:rPr lang="en-US" dirty="0" err="1"/>
              <a:t>tsulasutla</a:t>
            </a:r>
            <a:r>
              <a:rPr lang="en-US" dirty="0"/>
              <a:t>?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2263" y="2336800"/>
            <a:ext cx="5611450" cy="3598863"/>
          </a:xfrm>
        </p:spPr>
      </p:pic>
    </p:spTree>
    <p:extLst>
      <p:ext uri="{BB962C8B-B14F-4D97-AF65-F5344CB8AC3E}">
        <p14:creationId xmlns:p14="http://schemas.microsoft.com/office/powerpoint/2010/main" val="39736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ᎡᏆᏍ</a:t>
            </a:r>
            <a:r>
              <a:rPr lang="en-US" u="sng" dirty="0" err="1"/>
              <a:t>Ꭺ</a:t>
            </a:r>
            <a:r>
              <a:rPr lang="en-US" dirty="0"/>
              <a:t> </a:t>
            </a:r>
            <a:r>
              <a:rPr lang="en-US" dirty="0" err="1"/>
              <a:t>ᎠᎴ</a:t>
            </a:r>
            <a:r>
              <a:rPr lang="en-US" dirty="0"/>
              <a:t> </a:t>
            </a:r>
            <a:r>
              <a:rPr lang="en-US" dirty="0" err="1"/>
              <a:t>ᎤᏍᏗ</a:t>
            </a:r>
            <a:r>
              <a:rPr lang="en-US" dirty="0"/>
              <a:t> </a:t>
            </a:r>
            <a:r>
              <a:rPr lang="en-US" dirty="0" err="1"/>
              <a:t>ᏗᎳᏑᎶ</a:t>
            </a:r>
            <a:r>
              <a:rPr lang="en-US" dirty="0"/>
              <a:t> </a:t>
            </a:r>
            <a:r>
              <a:rPr lang="en-US" dirty="0" err="1"/>
              <a:t>ᏧᎳᏑᏝ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 err="1"/>
              <a:t>Egwasg</a:t>
            </a:r>
            <a:r>
              <a:rPr lang="en-US" dirty="0"/>
              <a:t> ale </a:t>
            </a:r>
            <a:r>
              <a:rPr lang="en-US" dirty="0" err="1"/>
              <a:t>usdi</a:t>
            </a:r>
            <a:r>
              <a:rPr lang="en-US" dirty="0"/>
              <a:t> </a:t>
            </a:r>
            <a:r>
              <a:rPr lang="en-US" dirty="0" err="1"/>
              <a:t>dilasulo</a:t>
            </a:r>
            <a:r>
              <a:rPr lang="en-US" dirty="0"/>
              <a:t> </a:t>
            </a:r>
            <a:r>
              <a:rPr lang="en-US" dirty="0" err="1"/>
              <a:t>tsulasutla</a:t>
            </a:r>
            <a:r>
              <a:rPr lang="en-US" dirty="0"/>
              <a:t>?</a:t>
            </a:r>
            <a:endParaRPr lang="en-US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376" y="2336800"/>
            <a:ext cx="2747223" cy="3598863"/>
          </a:xfrm>
        </p:spPr>
      </p:pic>
    </p:spTree>
    <p:extLst>
      <p:ext uri="{BB962C8B-B14F-4D97-AF65-F5344CB8AC3E}">
        <p14:creationId xmlns:p14="http://schemas.microsoft.com/office/powerpoint/2010/main" val="2123508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ᎲᎦ</a:t>
            </a:r>
            <a:r>
              <a:rPr lang="en-US" dirty="0"/>
              <a:t> </a:t>
            </a:r>
            <a:r>
              <a:rPr lang="en-US" dirty="0" err="1"/>
              <a:t>ᎢᎦ</a:t>
            </a:r>
            <a:r>
              <a:rPr lang="en-US" dirty="0"/>
              <a:t> </a:t>
            </a:r>
            <a:r>
              <a:rPr lang="en-US" dirty="0" err="1"/>
              <a:t>ᎦᏌᎴᎾ</a:t>
            </a:r>
            <a:r>
              <a:rPr lang="en-US" dirty="0"/>
              <a:t> </a:t>
            </a:r>
            <a:r>
              <a:rPr lang="en-US" dirty="0" err="1"/>
              <a:t>ᏧᏂᏩ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 err="1"/>
              <a:t>Hvga</a:t>
            </a:r>
            <a:r>
              <a:rPr lang="en-US" dirty="0"/>
              <a:t> </a:t>
            </a:r>
            <a:r>
              <a:rPr lang="en-US" dirty="0" err="1"/>
              <a:t>iga</a:t>
            </a:r>
            <a:r>
              <a:rPr lang="en-US" dirty="0"/>
              <a:t> </a:t>
            </a:r>
            <a:r>
              <a:rPr lang="en-US" dirty="0" err="1"/>
              <a:t>gasalena</a:t>
            </a:r>
            <a:r>
              <a:rPr lang="en-US" dirty="0"/>
              <a:t> </a:t>
            </a:r>
            <a:r>
              <a:rPr lang="en-US" dirty="0" err="1"/>
              <a:t>tsuhniwa</a:t>
            </a:r>
            <a:r>
              <a:rPr lang="en-US" dirty="0"/>
              <a:t>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7055" y="2126937"/>
            <a:ext cx="5862644" cy="4420434"/>
          </a:xfrm>
        </p:spPr>
      </p:pic>
    </p:spTree>
    <p:extLst>
      <p:ext uri="{BB962C8B-B14F-4D97-AF65-F5344CB8AC3E}">
        <p14:creationId xmlns:p14="http://schemas.microsoft.com/office/powerpoint/2010/main" val="782226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ᎨᏙ</a:t>
            </a:r>
            <a:r>
              <a:rPr lang="en-US" dirty="0"/>
              <a:t> </a:t>
            </a:r>
            <a:r>
              <a:rPr lang="en-US" dirty="0" err="1"/>
              <a:t>ᎢᏳᏍᏗ</a:t>
            </a:r>
            <a:r>
              <a:rPr lang="en-US" dirty="0"/>
              <a:t> </a:t>
            </a:r>
            <a:r>
              <a:rPr lang="en-US" dirty="0" err="1"/>
              <a:t>Ꭰ</a:t>
            </a:r>
            <a:r>
              <a:rPr lang="en-US" u="sng" dirty="0" err="1"/>
              <a:t>Ꮃ</a:t>
            </a:r>
            <a:r>
              <a:rPr lang="en-US" dirty="0" err="1"/>
              <a:t>ᏑᏫᏓ</a:t>
            </a:r>
            <a:r>
              <a:rPr lang="en-US" dirty="0"/>
              <a:t> </a:t>
            </a:r>
            <a:r>
              <a:rPr lang="en-US" dirty="0" err="1"/>
              <a:t>ᎦᏌᎴᎾ</a:t>
            </a:r>
            <a:r>
              <a:rPr lang="en-US" dirty="0"/>
              <a:t> </a:t>
            </a:r>
            <a:r>
              <a:rPr lang="en-US" dirty="0" err="1"/>
              <a:t>ᎤᏂᏩ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/>
              <a:t>Gedo </a:t>
            </a:r>
            <a:r>
              <a:rPr lang="en-US" dirty="0" err="1"/>
              <a:t>iyusdi</a:t>
            </a:r>
            <a:r>
              <a:rPr lang="en-US" dirty="0"/>
              <a:t> </a:t>
            </a:r>
            <a:r>
              <a:rPr lang="en-US" dirty="0" err="1"/>
              <a:t>al</a:t>
            </a:r>
            <a:r>
              <a:rPr lang="en-US" u="sng" dirty="0" err="1"/>
              <a:t>a</a:t>
            </a:r>
            <a:r>
              <a:rPr lang="en-US" dirty="0" err="1"/>
              <a:t>suwida</a:t>
            </a:r>
            <a:r>
              <a:rPr lang="en-US" dirty="0"/>
              <a:t> </a:t>
            </a:r>
            <a:r>
              <a:rPr lang="en-US" dirty="0" err="1"/>
              <a:t>gasalena</a:t>
            </a:r>
            <a:r>
              <a:rPr lang="en-US" dirty="0"/>
              <a:t> </a:t>
            </a:r>
            <a:r>
              <a:rPr lang="en-US" dirty="0" err="1"/>
              <a:t>uhniwa</a:t>
            </a:r>
            <a:r>
              <a:rPr lang="en-US" dirty="0"/>
              <a:t>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6180" y="2022007"/>
            <a:ext cx="2584579" cy="4322809"/>
          </a:xfrm>
        </p:spPr>
      </p:pic>
    </p:spTree>
    <p:extLst>
      <p:ext uri="{BB962C8B-B14F-4D97-AF65-F5344CB8AC3E}">
        <p14:creationId xmlns:p14="http://schemas.microsoft.com/office/powerpoint/2010/main" val="2137382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Gedo </a:t>
            </a:r>
            <a:r>
              <a:rPr lang="en-US" dirty="0" err="1"/>
              <a:t>iyusdi</a:t>
            </a:r>
            <a:r>
              <a:rPr lang="en-US" dirty="0"/>
              <a:t> </a:t>
            </a:r>
            <a:r>
              <a:rPr lang="en-US" dirty="0" err="1"/>
              <a:t>tsahniwa</a:t>
            </a:r>
            <a:r>
              <a:rPr lang="en-US" dirty="0"/>
              <a:t>? </a:t>
            </a:r>
            <a:r>
              <a:rPr lang="en-US" dirty="0" err="1"/>
              <a:t>Gedo’iyusdi</a:t>
            </a:r>
            <a:r>
              <a:rPr lang="en-US" dirty="0"/>
              <a:t> </a:t>
            </a:r>
            <a:r>
              <a:rPr lang="en-US" dirty="0" err="1"/>
              <a:t>tsalasula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3 </a:t>
            </a:r>
            <a:r>
              <a:rPr lang="en-US" dirty="0" err="1"/>
              <a:t>iga</a:t>
            </a:r>
            <a:r>
              <a:rPr lang="en-US" dirty="0"/>
              <a:t> </a:t>
            </a:r>
            <a:r>
              <a:rPr lang="en-US" dirty="0" err="1"/>
              <a:t>ditsohwelaga</a:t>
            </a:r>
            <a:r>
              <a:rPr lang="en-US" dirty="0"/>
              <a:t>!</a:t>
            </a:r>
          </a:p>
          <a:p>
            <a:r>
              <a:rPr lang="en-US" dirty="0"/>
              <a:t>“</a:t>
            </a:r>
            <a:r>
              <a:rPr lang="en-US" dirty="0" err="1"/>
              <a:t>gvhnige’i</a:t>
            </a:r>
            <a:r>
              <a:rPr lang="en-US" dirty="0"/>
              <a:t> </a:t>
            </a:r>
            <a:r>
              <a:rPr lang="en-US" dirty="0" err="1"/>
              <a:t>usgolv</a:t>
            </a:r>
            <a:r>
              <a:rPr lang="en-US" dirty="0"/>
              <a:t> </a:t>
            </a:r>
            <a:r>
              <a:rPr lang="en-US" dirty="0" err="1"/>
              <a:t>atits</a:t>
            </a:r>
            <a:r>
              <a:rPr lang="en-US" u="sng" dirty="0" err="1"/>
              <a:t>a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agwahnawa</a:t>
            </a:r>
            <a:r>
              <a:rPr lang="en-US" dirty="0"/>
              <a:t>.”</a:t>
            </a:r>
          </a:p>
          <a:p>
            <a:r>
              <a:rPr lang="en-US" dirty="0"/>
              <a:t>“</a:t>
            </a:r>
            <a:r>
              <a:rPr lang="en-US" dirty="0" err="1"/>
              <a:t>sakonige’i</a:t>
            </a:r>
            <a:r>
              <a:rPr lang="en-US" dirty="0"/>
              <a:t> </a:t>
            </a:r>
            <a:r>
              <a:rPr lang="en-US" dirty="0" err="1"/>
              <a:t>asulo</a:t>
            </a:r>
            <a:r>
              <a:rPr lang="en-US" dirty="0"/>
              <a:t> </a:t>
            </a:r>
            <a:r>
              <a:rPr lang="en-US" dirty="0" err="1"/>
              <a:t>agwasula</a:t>
            </a:r>
            <a:r>
              <a:rPr lang="en-US" dirty="0"/>
              <a:t>.”</a:t>
            </a:r>
          </a:p>
          <a:p>
            <a:r>
              <a:rPr lang="en-US" dirty="0"/>
              <a:t>“</a:t>
            </a:r>
            <a:r>
              <a:rPr lang="en-US" dirty="0" err="1"/>
              <a:t>gvhnige’i</a:t>
            </a:r>
            <a:r>
              <a:rPr lang="en-US" dirty="0"/>
              <a:t> </a:t>
            </a:r>
            <a:r>
              <a:rPr lang="en-US" dirty="0" err="1"/>
              <a:t>dilasulo</a:t>
            </a:r>
            <a:r>
              <a:rPr lang="en-US" dirty="0"/>
              <a:t> </a:t>
            </a:r>
            <a:r>
              <a:rPr lang="en-US" dirty="0" err="1"/>
              <a:t>agwalasula</a:t>
            </a:r>
            <a:r>
              <a:rPr lang="en-US" dirty="0"/>
              <a:t>.”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94350" y="2814191"/>
            <a:ext cx="4700588" cy="2644080"/>
          </a:xfrm>
        </p:spPr>
      </p:pic>
    </p:spTree>
    <p:extLst>
      <p:ext uri="{BB962C8B-B14F-4D97-AF65-F5344CB8AC3E}">
        <p14:creationId xmlns:p14="http://schemas.microsoft.com/office/powerpoint/2010/main" val="2024999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Fashion Show!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Find a partner – you will be their announcer and they will be yours!</a:t>
            </a:r>
          </a:p>
          <a:p>
            <a:r>
              <a:rPr lang="en-US" dirty="0"/>
              <a:t>Be sure to do your best catwalk – we will vote.</a:t>
            </a:r>
          </a:p>
          <a:p>
            <a:r>
              <a:rPr lang="en-US" dirty="0"/>
              <a:t>”</a:t>
            </a:r>
            <a:r>
              <a:rPr lang="en-US" dirty="0" err="1"/>
              <a:t>uwoduhi</a:t>
            </a:r>
            <a:r>
              <a:rPr lang="en-US" dirty="0"/>
              <a:t> </a:t>
            </a:r>
            <a:r>
              <a:rPr lang="en-US" dirty="0" err="1"/>
              <a:t>dalonige</a:t>
            </a:r>
            <a:r>
              <a:rPr lang="en-US" dirty="0"/>
              <a:t> </a:t>
            </a:r>
            <a:r>
              <a:rPr lang="en-US" dirty="0" err="1"/>
              <a:t>asano</a:t>
            </a:r>
            <a:r>
              <a:rPr lang="en-US" dirty="0"/>
              <a:t> </a:t>
            </a:r>
            <a:r>
              <a:rPr lang="en-US" dirty="0" err="1"/>
              <a:t>uhniwa</a:t>
            </a:r>
            <a:r>
              <a:rPr lang="en-US" dirty="0"/>
              <a:t> Allison, </a:t>
            </a:r>
            <a:r>
              <a:rPr lang="en-US" dirty="0" err="1"/>
              <a:t>nole</a:t>
            </a:r>
            <a:r>
              <a:rPr lang="en-US" dirty="0"/>
              <a:t> </a:t>
            </a:r>
            <a:r>
              <a:rPr lang="en-US" dirty="0" err="1"/>
              <a:t>tsunsdi’i</a:t>
            </a:r>
            <a:r>
              <a:rPr lang="en-US" dirty="0"/>
              <a:t> </a:t>
            </a:r>
            <a:r>
              <a:rPr lang="en-US" dirty="0" err="1"/>
              <a:t>dilasulo</a:t>
            </a:r>
            <a:r>
              <a:rPr lang="en-US" dirty="0"/>
              <a:t> </a:t>
            </a:r>
            <a:r>
              <a:rPr lang="en-US" dirty="0" err="1"/>
              <a:t>ulasutla</a:t>
            </a:r>
            <a:r>
              <a:rPr lang="en-US" dirty="0"/>
              <a:t>.”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94350" y="2373511"/>
            <a:ext cx="4700588" cy="3525441"/>
          </a:xfrm>
        </p:spPr>
      </p:pic>
    </p:spTree>
    <p:extLst>
      <p:ext uri="{BB962C8B-B14F-4D97-AF65-F5344CB8AC3E}">
        <p14:creationId xmlns:p14="http://schemas.microsoft.com/office/powerpoint/2010/main" val="1660713132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989</TotalTime>
  <Words>180</Words>
  <Application>Microsoft Office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Trebuchet MS</vt:lpstr>
      <vt:lpstr>Berlin</vt:lpstr>
      <vt:lpstr>ᎤᏬᏚᎯᏍᎪ? ᎠᎴ ᎤᏁᎩᏟᏗ?</vt:lpstr>
      <vt:lpstr>ᎤᏬᏚᎯᏧ? ᎠᎴ ᎤᏁᎩᏟᏗ?</vt:lpstr>
      <vt:lpstr>Gedo iyusdi unihnawa?</vt:lpstr>
      <vt:lpstr>ᎨᏙ ᎢᏳᏍᏗ ᎠᎳᏑᏫᏓ ᏗᎳᏑᎶ ᏧᎳᏑᏝ? Gedo iyusdi alasuwida dilasulo tsulasutla?</vt:lpstr>
      <vt:lpstr>ᎡᏆᏍᎪ ᎠᎴ ᎤᏍᏗ ᏗᎳᏑᎶ ᏧᎳᏑᏝ? Egwasg ale usdi dilasulo tsulasutla?</vt:lpstr>
      <vt:lpstr>ᎲᎦ ᎢᎦ ᎦᏌᎴᎾ ᏧᏂᏩ? Hvga iga gasalena tsuhniwa?</vt:lpstr>
      <vt:lpstr>ᎨᏙ ᎢᏳᏍᏗ ᎠᎳᏑᏫᏓ ᎦᏌᎴᎾ ᎤᏂᏩ? Gedo iyusdi alasuwida gasalena uhniwa?</vt:lpstr>
      <vt:lpstr>Gedo iyusdi tsahniwa? Gedo’iyusdi tsalasula?</vt:lpstr>
      <vt:lpstr>Fashion Show!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ᏣᎳᎩ 101</dc:title>
  <dc:creator>Microsoft Office User</dc:creator>
  <cp:lastModifiedBy>Ben Gorman</cp:lastModifiedBy>
  <cp:revision>9</cp:revision>
  <dcterms:created xsi:type="dcterms:W3CDTF">2016-09-30T17:36:21Z</dcterms:created>
  <dcterms:modified xsi:type="dcterms:W3CDTF">2020-06-06T22:14:07Z</dcterms:modified>
</cp:coreProperties>
</file>