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2" r:id="rId6"/>
    <p:sldId id="258" r:id="rId7"/>
    <p:sldId id="261" r:id="rId8"/>
    <p:sldId id="263" r:id="rId9"/>
    <p:sldId id="260" r:id="rId10"/>
    <p:sldId id="267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FFCE1C46-818E-498F-AAE3-2C9F951388FD}"/>
    <pc:docChg chg="custSel modSld">
      <pc:chgData name="Ben Gorman" userId="2624efef0af7af68" providerId="LiveId" clId="{FFCE1C46-818E-498F-AAE3-2C9F951388FD}" dt="2020-06-06T22:17:11.751" v="2" actId="20577"/>
      <pc:docMkLst>
        <pc:docMk/>
      </pc:docMkLst>
      <pc:sldChg chg="addSp delSp modSp delAnim">
        <pc:chgData name="Ben Gorman" userId="2624efef0af7af68" providerId="LiveId" clId="{FFCE1C46-818E-498F-AAE3-2C9F951388FD}" dt="2020-06-06T22:17:11.751" v="2" actId="20577"/>
        <pc:sldMkLst>
          <pc:docMk/>
          <pc:sldMk cId="765878596" sldId="266"/>
        </pc:sldMkLst>
        <pc:spChg chg="add mod">
          <ac:chgData name="Ben Gorman" userId="2624efef0af7af68" providerId="LiveId" clId="{FFCE1C46-818E-498F-AAE3-2C9F951388FD}" dt="2020-06-06T22:17:11.751" v="2" actId="20577"/>
          <ac:spMkLst>
            <pc:docMk/>
            <pc:sldMk cId="765878596" sldId="266"/>
            <ac:spMk id="4" creationId="{B169857D-8062-443B-A306-21E819D2CB1F}"/>
          </ac:spMkLst>
        </pc:spChg>
        <pc:picChg chg="del">
          <ac:chgData name="Ben Gorman" userId="2624efef0af7af68" providerId="LiveId" clId="{FFCE1C46-818E-498F-AAE3-2C9F951388FD}" dt="2020-06-06T22:16:11.755" v="0" actId="478"/>
          <ac:picMkLst>
            <pc:docMk/>
            <pc:sldMk cId="765878596" sldId="26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mUhgRZFwdo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Clothing – singular &amp; plural</a:t>
            </a:r>
          </a:p>
        </p:txBody>
      </p:sp>
    </p:spTree>
    <p:extLst>
      <p:ext uri="{BB962C8B-B14F-4D97-AF65-F5344CB8AC3E}">
        <p14:creationId xmlns:p14="http://schemas.microsoft.com/office/powerpoint/2010/main" val="107480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ᏗᏗᎾᎾᎩᎠ</a:t>
            </a:r>
            <a:r>
              <a:rPr lang="en-US" dirty="0"/>
              <a:t>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$____  </a:t>
            </a:r>
            <a:r>
              <a:rPr lang="en-US" dirty="0" err="1"/>
              <a:t>ᏓᎬᏩ</a:t>
            </a:r>
            <a:r>
              <a:rPr lang="en-US" u="sng" dirty="0" err="1"/>
              <a:t>Ꮆ</a:t>
            </a:r>
            <a:r>
              <a:rPr lang="en-US" dirty="0" err="1"/>
              <a:t>Ꮫ</a:t>
            </a:r>
            <a:r>
              <a:rPr lang="en-US" dirty="0"/>
              <a:t> 	it costs $_____</a:t>
            </a:r>
            <a:endParaRPr lang="zh-TW" altLang="en-US" dirty="0"/>
          </a:p>
          <a:p>
            <a:r>
              <a:rPr lang="en-US" dirty="0"/>
              <a:t>$____  </a:t>
            </a:r>
            <a:r>
              <a:rPr lang="en-US" dirty="0" err="1"/>
              <a:t>ᏚᏂᎬᏩᎶᏛ</a:t>
            </a:r>
            <a:r>
              <a:rPr lang="en-US" dirty="0"/>
              <a:t>  	they cost $___</a:t>
            </a:r>
            <a:endParaRPr lang="zh-TW" altLang="en-US" dirty="0"/>
          </a:p>
          <a:p>
            <a:r>
              <a:rPr lang="en-US" dirty="0" err="1"/>
              <a:t>ᎯᎠ</a:t>
            </a:r>
            <a:r>
              <a:rPr lang="en-US" dirty="0"/>
              <a:t> ______ </a:t>
            </a:r>
            <a:r>
              <a:rPr lang="en-US" dirty="0" err="1"/>
              <a:t>Ꭰ°ᎩᏩᏍᏗ</a:t>
            </a:r>
            <a:r>
              <a:rPr lang="en-US" dirty="0"/>
              <a:t> </a:t>
            </a:r>
            <a:r>
              <a:rPr lang="en-US" dirty="0" err="1"/>
              <a:t>ᎠᏆᏚᎵ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 want to buy this _______</a:t>
            </a:r>
          </a:p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ᏣᏩᏍᏗ</a:t>
            </a:r>
            <a:r>
              <a:rPr lang="en-US" dirty="0"/>
              <a:t> </a:t>
            </a:r>
            <a:r>
              <a:rPr lang="en-US" dirty="0" err="1"/>
              <a:t>ᏣᏚᎵ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do you want to buy?</a:t>
            </a:r>
            <a:endParaRPr lang="zh-TW" altLang="en-US" dirty="0"/>
          </a:p>
          <a:p>
            <a:r>
              <a:rPr lang="en-US" dirty="0" err="1"/>
              <a:t>ᎠᎦᏓ</a:t>
            </a:r>
            <a:r>
              <a:rPr lang="en-US" dirty="0"/>
              <a:t> </a:t>
            </a:r>
            <a:r>
              <a:rPr lang="en-US" dirty="0" err="1"/>
              <a:t>ᏗᎵᎬᏩ</a:t>
            </a:r>
            <a:r>
              <a:rPr lang="en-US" u="sng" dirty="0" err="1"/>
              <a:t>Ꮈ</a:t>
            </a:r>
            <a:r>
              <a:rPr lang="en-US" dirty="0" err="1"/>
              <a:t>ᏍᎩ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expensive (lit. “costing more”)</a:t>
            </a:r>
            <a:endParaRPr lang="zh-TW" altLang="en-US" dirty="0"/>
          </a:p>
          <a:p>
            <a:r>
              <a:rPr lang="en-US" dirty="0" err="1"/>
              <a:t>ᏍᏈᏯ</a:t>
            </a:r>
            <a:r>
              <a:rPr lang="en-US" dirty="0"/>
              <a:t>		too much</a:t>
            </a:r>
            <a:endParaRPr lang="zh-TW" altLang="en-US" dirty="0"/>
          </a:p>
          <a:p>
            <a:r>
              <a:rPr lang="en-US" dirty="0" err="1"/>
              <a:t>ᎤᏍᏗ</a:t>
            </a:r>
            <a:r>
              <a:rPr lang="en-US" dirty="0"/>
              <a:t> </a:t>
            </a:r>
            <a:r>
              <a:rPr lang="en-US" dirty="0" err="1"/>
              <a:t>ᏧᎬᏩ</a:t>
            </a:r>
            <a:r>
              <a:rPr lang="en-US" u="sng" dirty="0" err="1"/>
              <a:t>Ꮆ</a:t>
            </a:r>
            <a:r>
              <a:rPr lang="en-US" dirty="0" err="1"/>
              <a:t>Ꮧ</a:t>
            </a:r>
            <a:endParaRPr lang="en-US" dirty="0"/>
          </a:p>
          <a:p>
            <a:pPr lvl="1"/>
            <a:r>
              <a:rPr lang="en-US"/>
              <a:t>cheap </a:t>
            </a:r>
            <a:r>
              <a:rPr lang="en-US" dirty="0"/>
              <a:t>(lit. “small cost”)</a:t>
            </a:r>
            <a:endParaRPr lang="zh-TW" altLang="en-US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575215"/>
            <a:ext cx="4700588" cy="3122032"/>
          </a:xfrm>
        </p:spPr>
      </p:pic>
    </p:spTree>
    <p:extLst>
      <p:ext uri="{BB962C8B-B14F-4D97-AF65-F5344CB8AC3E}">
        <p14:creationId xmlns:p14="http://schemas.microsoft.com/office/powerpoint/2010/main" val="118438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ᎢᏥᎾᎾᎩᎠ</a:t>
            </a:r>
            <a:r>
              <a:rPr lang="en-US" dirty="0"/>
              <a:t>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and your partner need to buy new outfits for an upcoming event! You have $500.</a:t>
            </a:r>
          </a:p>
          <a:p>
            <a:r>
              <a:rPr lang="en-US" dirty="0"/>
              <a:t>List the items you two are buying.</a:t>
            </a:r>
          </a:p>
          <a:p>
            <a:r>
              <a:rPr lang="en-US" dirty="0"/>
              <a:t>“1 </a:t>
            </a:r>
            <a:r>
              <a:rPr lang="en-US" dirty="0" err="1"/>
              <a:t>ᎠᏍᏚᎶ</a:t>
            </a:r>
            <a:r>
              <a:rPr lang="en-US" dirty="0"/>
              <a:t> </a:t>
            </a:r>
            <a:r>
              <a:rPr lang="en-US" dirty="0" err="1"/>
              <a:t>ᎣᎩᏂᏩᏍᎦ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1 </a:t>
            </a:r>
            <a:r>
              <a:rPr lang="en-US" dirty="0" err="1"/>
              <a:t>ᎠᏴᏨᏗ</a:t>
            </a:r>
            <a:r>
              <a:rPr lang="en-US" dirty="0"/>
              <a:t>. </a:t>
            </a:r>
            <a:r>
              <a:rPr lang="en-US" dirty="0" err="1"/>
              <a:t>ᎠᏴ</a:t>
            </a:r>
            <a:r>
              <a:rPr lang="en-US" dirty="0"/>
              <a:t> </a:t>
            </a:r>
            <a:r>
              <a:rPr lang="en-US" dirty="0" err="1"/>
              <a:t>Ꮧ</a:t>
            </a:r>
            <a:r>
              <a:rPr lang="en-US" u="sng" dirty="0" err="1"/>
              <a:t>Ꭶ</a:t>
            </a:r>
            <a:r>
              <a:rPr lang="en-US" dirty="0" err="1"/>
              <a:t>ᏘᏅᏓ</a:t>
            </a:r>
            <a:r>
              <a:rPr lang="en-US" dirty="0"/>
              <a:t> </a:t>
            </a:r>
            <a:r>
              <a:rPr lang="en-US" dirty="0" err="1"/>
              <a:t>Ꮣ°ᎩᏩᏍᎦ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ᎠᏌᏃ</a:t>
            </a:r>
            <a:r>
              <a:rPr lang="en-US" dirty="0"/>
              <a:t> </a:t>
            </a:r>
            <a:r>
              <a:rPr lang="en-US" dirty="0" err="1"/>
              <a:t>ᎤᏩᏍᎦ</a:t>
            </a:r>
            <a:r>
              <a:rPr lang="en-US" dirty="0"/>
              <a:t> Mary. </a:t>
            </a:r>
            <a:r>
              <a:rPr lang="en-US" dirty="0" err="1"/>
              <a:t>ᏗᏤᎢ</a:t>
            </a:r>
            <a:r>
              <a:rPr lang="en-US" dirty="0"/>
              <a:t> </a:t>
            </a:r>
            <a:r>
              <a:rPr lang="en-US" dirty="0" err="1"/>
              <a:t>ᏗᎵᏲ</a:t>
            </a:r>
            <a:r>
              <a:rPr lang="en-US" dirty="0"/>
              <a:t> </a:t>
            </a:r>
            <a:r>
              <a:rPr lang="en-US" dirty="0" err="1"/>
              <a:t>ᏙᎩᏂᏩᏍᎦ</a:t>
            </a:r>
            <a:r>
              <a:rPr lang="en-US" dirty="0"/>
              <a:t>.”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8644" y="2612231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105285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ᏗᏂᏲᏟ</a:t>
            </a:r>
            <a:r>
              <a:rPr lang="en-US" dirty="0"/>
              <a:t> </a:t>
            </a:r>
            <a:r>
              <a:rPr lang="en-US" dirty="0" err="1"/>
              <a:t>ᎠᏓᏴᎳᏘᏍᎩ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ᎧᎩ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ᎤᏲᎯᎭ</a:t>
            </a:r>
            <a:r>
              <a:rPr lang="en-US" dirty="0"/>
              <a:t> </a:t>
            </a:r>
            <a:r>
              <a:rPr lang="en-US" dirty="0" err="1"/>
              <a:t>ᏏᏆ</a:t>
            </a:r>
            <a:r>
              <a:rPr lang="en-US" dirty="0"/>
              <a:t> </a:t>
            </a:r>
            <a:r>
              <a:rPr lang="en-US" dirty="0" err="1"/>
              <a:t>ᎤᏤ</a:t>
            </a:r>
            <a:r>
              <a:rPr lang="en-US" u="sng" dirty="0" err="1"/>
              <a:t>Ꮵ</a:t>
            </a:r>
            <a:r>
              <a:rPr lang="en-US" dirty="0" err="1"/>
              <a:t>Ꮧ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ᏩᎶᏏ</a:t>
            </a:r>
            <a:r>
              <a:rPr lang="en-US" dirty="0"/>
              <a:t>?  </a:t>
            </a:r>
            <a:r>
              <a:rPr lang="en-US" dirty="0" err="1"/>
              <a:t>ᏥᏍᏚ</a:t>
            </a:r>
            <a:r>
              <a:rPr lang="en-US" dirty="0"/>
              <a:t>?  </a:t>
            </a:r>
            <a:r>
              <a:rPr lang="en-US" dirty="0" err="1"/>
              <a:t>ᏲᎾ</a:t>
            </a:r>
            <a:r>
              <a:rPr lang="en-US" dirty="0"/>
              <a:t>?</a:t>
            </a:r>
          </a:p>
          <a:p>
            <a:r>
              <a:rPr lang="en-US" dirty="0" err="1"/>
              <a:t>ᎧᎩ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ᎠᎬᏱ</a:t>
            </a:r>
            <a:r>
              <a:rPr lang="en-US" dirty="0"/>
              <a:t> </a:t>
            </a:r>
            <a:r>
              <a:rPr lang="en-US" dirty="0" err="1"/>
              <a:t>Ꭴ°ᏛᏛᎲᎦ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ᏥᏍᏚ</a:t>
            </a:r>
            <a:r>
              <a:rPr lang="en-US" dirty="0"/>
              <a:t>?  </a:t>
            </a:r>
            <a:r>
              <a:rPr lang="en-US" dirty="0" err="1"/>
              <a:t>ᏩᎶᏏ</a:t>
            </a:r>
            <a:r>
              <a:rPr lang="en-US" dirty="0"/>
              <a:t>?  </a:t>
            </a:r>
            <a:r>
              <a:rPr lang="en-US" dirty="0" err="1"/>
              <a:t>ᏲᎾ</a:t>
            </a:r>
            <a:r>
              <a:rPr lang="en-US" dirty="0"/>
              <a:t>?</a:t>
            </a:r>
          </a:p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ᎤᏲᎯᎮᎢ</a:t>
            </a:r>
            <a:r>
              <a:rPr lang="en-US" dirty="0"/>
              <a:t> </a:t>
            </a:r>
            <a:r>
              <a:rPr lang="en-US" dirty="0" err="1"/>
              <a:t>ᏩᎶᏏ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Ꭲ</a:t>
            </a:r>
            <a:r>
              <a:rPr lang="en-US" u="sng" dirty="0" err="1"/>
              <a:t>Ꮱ</a:t>
            </a:r>
            <a:r>
              <a:rPr lang="en-US" dirty="0" err="1"/>
              <a:t>ᎬᎢ</a:t>
            </a:r>
            <a:r>
              <a:rPr lang="en-US" dirty="0"/>
              <a:t> </a:t>
            </a:r>
            <a:r>
              <a:rPr lang="en-US" dirty="0" err="1"/>
              <a:t>ᎤᎩᎳ</a:t>
            </a:r>
            <a:r>
              <a:rPr lang="en-US" dirty="0"/>
              <a:t>?  </a:t>
            </a:r>
            <a:r>
              <a:rPr lang="en-US" dirty="0" err="1"/>
              <a:t>ᎠᎹᏱ</a:t>
            </a:r>
            <a:r>
              <a:rPr lang="en-US" dirty="0"/>
              <a:t> </a:t>
            </a:r>
            <a:r>
              <a:rPr lang="en-US" dirty="0" err="1"/>
              <a:t>ᎭᏫᎾ</a:t>
            </a:r>
            <a:r>
              <a:rPr lang="en-US" dirty="0"/>
              <a:t>?</a:t>
            </a:r>
          </a:p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ᏂᎦᎵᏍᏗᎰᎢ</a:t>
            </a:r>
            <a:r>
              <a:rPr lang="en-US" dirty="0"/>
              <a:t> </a:t>
            </a:r>
            <a:r>
              <a:rPr lang="en-US" dirty="0" err="1"/>
              <a:t>ᏪᏌ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Ꮢ</a:t>
            </a:r>
            <a:r>
              <a:rPr lang="en-US" u="sng" dirty="0" err="1"/>
              <a:t>Ꭶ</a:t>
            </a:r>
            <a:r>
              <a:rPr lang="en-US" dirty="0" err="1"/>
              <a:t>Ꮤ</a:t>
            </a:r>
            <a:r>
              <a:rPr lang="en-US" dirty="0"/>
              <a:t> </a:t>
            </a:r>
            <a:r>
              <a:rPr lang="en-US" dirty="0" err="1"/>
              <a:t>ᎠᎩᎠ</a:t>
            </a:r>
            <a:r>
              <a:rPr lang="en-US" dirty="0"/>
              <a:t>?  </a:t>
            </a:r>
            <a:r>
              <a:rPr lang="en-US" dirty="0" err="1"/>
              <a:t>Ꮧ</a:t>
            </a:r>
            <a:r>
              <a:rPr lang="en-US" u="sng" dirty="0" err="1"/>
              <a:t>Ꮃ</a:t>
            </a:r>
            <a:r>
              <a:rPr lang="en-US" dirty="0" err="1"/>
              <a:t>ᏑᏫᏓ</a:t>
            </a:r>
            <a:r>
              <a:rPr lang="en-US" dirty="0"/>
              <a:t> </a:t>
            </a:r>
            <a:r>
              <a:rPr lang="en-US" dirty="0" err="1"/>
              <a:t>ᎠᏓᏁᏟᏯ</a:t>
            </a:r>
            <a:r>
              <a:rPr lang="en-US" dirty="0"/>
              <a:t>?</a:t>
            </a:r>
          </a:p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ᎠᏛᏁᎮᎢ</a:t>
            </a:r>
            <a:r>
              <a:rPr lang="en-US" dirty="0"/>
              <a:t> </a:t>
            </a:r>
            <a:r>
              <a:rPr lang="en-US" dirty="0" err="1"/>
              <a:t>ᏲᎾ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ᏏᏆ</a:t>
            </a:r>
            <a:r>
              <a:rPr lang="en-US" dirty="0"/>
              <a:t> </a:t>
            </a:r>
            <a:r>
              <a:rPr lang="en-US" dirty="0" err="1"/>
              <a:t>ᎤᏤ</a:t>
            </a:r>
            <a:r>
              <a:rPr lang="en-US" u="sng" dirty="0" err="1"/>
              <a:t>Ꮵ</a:t>
            </a:r>
            <a:r>
              <a:rPr lang="en-US" dirty="0" err="1"/>
              <a:t>Ꮧ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ᎧᏫᏍ</a:t>
            </a:r>
            <a:r>
              <a:rPr lang="en-US" u="sng" dirty="0" err="1"/>
              <a:t>Ꭶ</a:t>
            </a:r>
            <a:r>
              <a:rPr lang="en-US" dirty="0"/>
              <a:t> </a:t>
            </a:r>
            <a:r>
              <a:rPr lang="en-US" dirty="0" err="1"/>
              <a:t>ᎠᎾᏗᏔᏍᎨᎢ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ᏓᎾᏎᎬᎢ</a:t>
            </a: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9857D-8062-443B-A306-21E819D2C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https://youtu.be/XmUhgRZFwdo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87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is-IS" dirty="0"/>
              <a:t>…	and answer.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“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ᏚᏙᎠ</a:t>
            </a:r>
            <a:r>
              <a:rPr lang="en-US" dirty="0"/>
              <a:t> </a:t>
            </a:r>
            <a:r>
              <a:rPr lang="en-US" dirty="0" err="1"/>
              <a:t>ᏍᏓᎵᎢ</a:t>
            </a:r>
            <a:r>
              <a:rPr lang="en-US" dirty="0"/>
              <a:t>?” (set B)	  “Jerry </a:t>
            </a:r>
            <a:r>
              <a:rPr lang="en-US" dirty="0" err="1"/>
              <a:t>ᏚᏙᎠ</a:t>
            </a:r>
            <a:r>
              <a:rPr lang="en-US" dirty="0"/>
              <a:t> ____</a:t>
            </a:r>
            <a:r>
              <a:rPr lang="en-US" dirty="0" err="1"/>
              <a:t>ᎠᎵᎢ</a:t>
            </a:r>
            <a:r>
              <a:rPr lang="en-US" dirty="0"/>
              <a:t>.”</a:t>
            </a:r>
          </a:p>
          <a:p>
            <a:r>
              <a:rPr lang="en-US" dirty="0"/>
              <a:t>2. “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ᏍᏓᏗᏔᏍᎦ</a:t>
            </a:r>
            <a:r>
              <a:rPr lang="en-US" dirty="0"/>
              <a:t>?” (set A)	 “Coca-Cola ____</a:t>
            </a:r>
            <a:r>
              <a:rPr lang="en-US" dirty="0" err="1"/>
              <a:t>ᎠᏗᏔᏍᎦ</a:t>
            </a:r>
            <a:r>
              <a:rPr lang="en-US" dirty="0"/>
              <a:t>.”</a:t>
            </a:r>
          </a:p>
          <a:p>
            <a:r>
              <a:rPr lang="en-US" dirty="0"/>
              <a:t>3. “</a:t>
            </a:r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ᎢᏣᏁ</a:t>
            </a:r>
            <a:r>
              <a:rPr lang="en-US" u="sng" dirty="0" err="1"/>
              <a:t>Ꮅ</a:t>
            </a:r>
            <a:r>
              <a:rPr lang="en-US" dirty="0" err="1"/>
              <a:t>ᏗᎭ</a:t>
            </a:r>
            <a:r>
              <a:rPr lang="en-US" dirty="0"/>
              <a:t>?” (set A)	 “Basketball ____</a:t>
            </a:r>
            <a:r>
              <a:rPr lang="en-US" dirty="0" err="1"/>
              <a:t>Ꮑ</a:t>
            </a:r>
            <a:r>
              <a:rPr lang="en-US" u="sng" dirty="0" err="1"/>
              <a:t>Ꮅ</a:t>
            </a:r>
            <a:r>
              <a:rPr lang="en-US" dirty="0" err="1"/>
              <a:t>ᏗᎭ</a:t>
            </a:r>
            <a:r>
              <a:rPr lang="en-US" dirty="0"/>
              <a:t>.”</a:t>
            </a:r>
          </a:p>
          <a:p>
            <a:r>
              <a:rPr lang="en-US" dirty="0"/>
              <a:t>4. “</a:t>
            </a:r>
            <a:r>
              <a:rPr lang="en-US" dirty="0" err="1"/>
              <a:t>Ꮟ°Ꭸ</a:t>
            </a:r>
            <a:r>
              <a:rPr lang="en-US" dirty="0"/>
              <a:t> </a:t>
            </a:r>
            <a:r>
              <a:rPr lang="en-US" dirty="0" err="1"/>
              <a:t>ᎢᏥᏲᏏᎭ</a:t>
            </a:r>
            <a:r>
              <a:rPr lang="en-US" dirty="0"/>
              <a:t>?”  (set B)		  “</a:t>
            </a:r>
            <a:r>
              <a:rPr lang="en-US" dirty="0" err="1"/>
              <a:t>ᎥᎥ</a:t>
            </a:r>
            <a:r>
              <a:rPr lang="en-US" dirty="0"/>
              <a:t>, </a:t>
            </a:r>
            <a:r>
              <a:rPr lang="en-US" dirty="0" err="1"/>
              <a:t>ᎦᏳᎳ</a:t>
            </a:r>
            <a:r>
              <a:rPr lang="en-US" dirty="0"/>
              <a:t> ____</a:t>
            </a:r>
            <a:r>
              <a:rPr lang="en-US" dirty="0" err="1"/>
              <a:t>ᏲᏏᎭ</a:t>
            </a:r>
            <a:r>
              <a:rPr lang="en-US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71177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ᏗᏣᎴᎲᎦ</a:t>
            </a:r>
            <a:r>
              <a:rPr lang="en-US" dirty="0"/>
              <a:t>!	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ᏗᏥ°ᏛᏛᎲᎦ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ᏏᏲ</a:t>
            </a:r>
            <a:r>
              <a:rPr lang="en-US" dirty="0"/>
              <a:t>! </a:t>
            </a:r>
            <a:r>
              <a:rPr lang="en-US" dirty="0" err="1"/>
              <a:t>ᎭᏲ</a:t>
            </a:r>
            <a:r>
              <a:rPr lang="en-US" u="sng" dirty="0" err="1"/>
              <a:t>Ꮅ</a:t>
            </a:r>
            <a:r>
              <a:rPr lang="en-US" dirty="0" err="1"/>
              <a:t>ᏓᏧ</a:t>
            </a:r>
            <a:r>
              <a:rPr lang="en-US" dirty="0"/>
              <a:t>?</a:t>
            </a:r>
          </a:p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ᏗᎮᎬᎢ</a:t>
            </a:r>
            <a:r>
              <a:rPr lang="en-US" dirty="0"/>
              <a:t>?</a:t>
            </a:r>
          </a:p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ᏣᏕᏁᎢ</a:t>
            </a:r>
            <a:r>
              <a:rPr lang="en-US" dirty="0"/>
              <a:t>?</a:t>
            </a:r>
          </a:p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ᏣᏂᏩ</a:t>
            </a:r>
            <a:r>
              <a:rPr lang="en-US" dirty="0"/>
              <a:t> </a:t>
            </a:r>
            <a:r>
              <a:rPr lang="en-US" dirty="0" err="1"/>
              <a:t>ᎪᎯ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(“</a:t>
            </a:r>
            <a:r>
              <a:rPr lang="en-US" dirty="0" err="1"/>
              <a:t>ᏓᎶᏂᎨ</a:t>
            </a:r>
            <a:r>
              <a:rPr lang="en-US" dirty="0"/>
              <a:t> </a:t>
            </a:r>
            <a:r>
              <a:rPr lang="en-US" dirty="0" err="1"/>
              <a:t>ᎠᏌᏃ</a:t>
            </a:r>
            <a:r>
              <a:rPr lang="en-US" dirty="0"/>
              <a:t> </a:t>
            </a:r>
            <a:r>
              <a:rPr lang="en-US" dirty="0" err="1"/>
              <a:t>ᎠᏆᏂᏩ</a:t>
            </a:r>
            <a:r>
              <a:rPr lang="en-US" dirty="0"/>
              <a:t>,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ᎬᏂᎨᎢ</a:t>
            </a:r>
            <a:r>
              <a:rPr lang="en-US" dirty="0"/>
              <a:t> </a:t>
            </a:r>
            <a:r>
              <a:rPr lang="en-US" dirty="0" err="1"/>
              <a:t>ᎠᏑᎶ</a:t>
            </a:r>
            <a:r>
              <a:rPr lang="en-US" dirty="0"/>
              <a:t> </a:t>
            </a:r>
            <a:r>
              <a:rPr lang="en-US" dirty="0" err="1"/>
              <a:t>ᏓᏆᏑᏝ</a:t>
            </a:r>
            <a:r>
              <a:rPr lang="en-US" dirty="0"/>
              <a:t>! </a:t>
            </a:r>
            <a:r>
              <a:rPr lang="en-US" dirty="0" err="1"/>
              <a:t>ᏂᎯᎾ</a:t>
            </a:r>
            <a:r>
              <a:rPr lang="en-US" dirty="0"/>
              <a:t>?”)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131633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ᎠᎿᏬ</a:t>
            </a:r>
            <a:r>
              <a:rPr lang="en-US" dirty="0"/>
              <a:t> </a:t>
            </a:r>
            <a:r>
              <a:rPr lang="en-US" dirty="0" err="1"/>
              <a:t>Ꭰ°ᎩᏩᏍᎦ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56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116240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</a:t>
            </a:r>
            <a:r>
              <a:rPr lang="en-US" u="sng" dirty="0" err="1"/>
              <a:t>Ꮅ</a:t>
            </a:r>
            <a:r>
              <a:rPr lang="en-US" dirty="0" err="1"/>
              <a:t>ᏍᏇᏔᏬ</a:t>
            </a:r>
            <a:r>
              <a:rPr lang="en-US" dirty="0"/>
              <a:t> </a:t>
            </a:r>
            <a:r>
              <a:rPr lang="en-US" dirty="0" err="1"/>
              <a:t>Ꭰ°ᎩᏩᏍᎦ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931" y="2336800"/>
            <a:ext cx="4274113" cy="3598863"/>
          </a:xfrm>
        </p:spPr>
      </p:pic>
    </p:spTree>
    <p:extLst>
      <p:ext uri="{BB962C8B-B14F-4D97-AF65-F5344CB8AC3E}">
        <p14:creationId xmlns:p14="http://schemas.microsoft.com/office/powerpoint/2010/main" val="17068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ᏗᏤᎢ</a:t>
            </a:r>
            <a:r>
              <a:rPr lang="en-US" dirty="0"/>
              <a:t> </a:t>
            </a:r>
            <a:r>
              <a:rPr lang="en-US" dirty="0" err="1"/>
              <a:t>ᏗᎵᏲ</a:t>
            </a:r>
            <a:r>
              <a:rPr lang="en-US" dirty="0"/>
              <a:t> </a:t>
            </a:r>
            <a:r>
              <a:rPr lang="en-US" dirty="0" err="1"/>
              <a:t>Ꮣ°ᎩᏩᏍᎦ</a:t>
            </a:r>
            <a:r>
              <a:rPr lang="en-US" dirty="0"/>
              <a:t>!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8318" y="2336800"/>
            <a:ext cx="2942852" cy="35988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156016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ᏗᏌᏃ</a:t>
            </a:r>
            <a:r>
              <a:rPr lang="en-US" dirty="0"/>
              <a:t> </a:t>
            </a:r>
            <a:r>
              <a:rPr lang="en-US" dirty="0" err="1"/>
              <a:t>Ꮣ°ᎩᏩᏍᎦ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653" y="2336800"/>
            <a:ext cx="4012669" cy="3598863"/>
          </a:xfrm>
        </p:spPr>
      </p:pic>
    </p:spTree>
    <p:extLst>
      <p:ext uri="{BB962C8B-B14F-4D97-AF65-F5344CB8AC3E}">
        <p14:creationId xmlns:p14="http://schemas.microsoft.com/office/powerpoint/2010/main" val="62492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Ꭰ°ᎩᏩᏍᎦ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Ꮣ°ᎩᏩᏍᎦ</a:t>
            </a:r>
            <a:r>
              <a:rPr lang="en-US" dirty="0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Ꮧ</a:t>
            </a:r>
            <a:r>
              <a:rPr lang="en-US" u="sng" dirty="0" err="1"/>
              <a:t>Ꭶ</a:t>
            </a:r>
            <a:r>
              <a:rPr lang="en-US" dirty="0" err="1"/>
              <a:t>ᏘᏅᏓ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038" y="3250030"/>
            <a:ext cx="4697412" cy="2466141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ᎠᏍᏚᎶ</a:t>
            </a:r>
            <a:r>
              <a:rPr lang="en-US" dirty="0"/>
              <a:t>	(2 </a:t>
            </a:r>
            <a:r>
              <a:rPr lang="en-US" dirty="0" err="1"/>
              <a:t>ᏗᏍᏚᎶ</a:t>
            </a:r>
            <a:r>
              <a:rPr lang="is-IS" dirty="0"/>
              <a:t>…?)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08990" y="3030538"/>
            <a:ext cx="3071307" cy="2905125"/>
          </a:xfrm>
        </p:spPr>
      </p:pic>
    </p:spTree>
    <p:extLst>
      <p:ext uri="{BB962C8B-B14F-4D97-AF65-F5344CB8AC3E}">
        <p14:creationId xmlns:p14="http://schemas.microsoft.com/office/powerpoint/2010/main" val="54714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Ꮣ°ᎩᏩᏍᎦ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Ꭰ°ᎩᏩᏍᎦ</a:t>
            </a:r>
            <a:r>
              <a:rPr lang="en-US" dirty="0"/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ᏗᎦᎴᏂ</a:t>
            </a:r>
            <a:r>
              <a:rPr lang="en-US" dirty="0"/>
              <a:t> </a:t>
            </a:r>
            <a:r>
              <a:rPr lang="en-US" dirty="0" err="1"/>
              <a:t>ᏗᎦ</a:t>
            </a:r>
            <a:r>
              <a:rPr lang="en-US" u="sng" dirty="0" err="1"/>
              <a:t>Ꮫ</a:t>
            </a:r>
            <a:r>
              <a:rPr lang="en-US" dirty="0" err="1"/>
              <a:t>Ꮧ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87028" y="3030538"/>
            <a:ext cx="3285432" cy="290512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ᎠᏴᏨᏗ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569" y="3030538"/>
            <a:ext cx="3486150" cy="2905125"/>
          </a:xfrm>
        </p:spPr>
      </p:pic>
    </p:spTree>
    <p:extLst>
      <p:ext uri="{BB962C8B-B14F-4D97-AF65-F5344CB8AC3E}">
        <p14:creationId xmlns:p14="http://schemas.microsoft.com/office/powerpoint/2010/main" val="48485291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105</TotalTime>
  <Words>365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新細明體</vt:lpstr>
      <vt:lpstr>Arial</vt:lpstr>
      <vt:lpstr>Trebuchet MS</vt:lpstr>
      <vt:lpstr>Berlin</vt:lpstr>
      <vt:lpstr>ᏣᎳᎩ 101</vt:lpstr>
      <vt:lpstr>Ask… and answer.</vt:lpstr>
      <vt:lpstr>ᏗᏣᎴᎲᎦ! 5 ᎢᏯᏂ ᎠᏂᏴᏫ ᏗᏥ°ᏛᏛᎲᎦ…</vt:lpstr>
      <vt:lpstr>ᎯᎠ ᎠᎿᏬ Ꭰ°ᎩᏩᏍᎦ!</vt:lpstr>
      <vt:lpstr>ᎠᎵᏍᏇᏔᏬ Ꭰ°ᎩᏩᏍᎦ!</vt:lpstr>
      <vt:lpstr>ᏗᏤᎢ ᏗᎵᏲ Ꮣ°ᎩᏩᏍᎦ!  </vt:lpstr>
      <vt:lpstr>3 ᏗᏌᏃ Ꮣ°ᎩᏩᏍᎦ!</vt:lpstr>
      <vt:lpstr>Ꭰ°ᎩᏩᏍᎦ? ᎠᎴ Ꮣ°ᎩᏩᏍᎦ?</vt:lpstr>
      <vt:lpstr>Ꮣ°ᎩᏩᏍᎦ? ᎠᎴ Ꭰ°ᎩᏩᏍᎦ?</vt:lpstr>
      <vt:lpstr>ᏗᏗᎾᎾᎩᎠ!</vt:lpstr>
      <vt:lpstr>ᎢᏥᎾᎾᎩᎠ!</vt:lpstr>
      <vt:lpstr>ᏗᏂᏲᏟ ᎠᏓᏴᎳᏘᏍᎩ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18</cp:revision>
  <dcterms:created xsi:type="dcterms:W3CDTF">2016-10-03T18:38:18Z</dcterms:created>
  <dcterms:modified xsi:type="dcterms:W3CDTF">2020-06-06T22:17:14Z</dcterms:modified>
</cp:coreProperties>
</file>