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0" r:id="rId11"/>
    <p:sldId id="258" r:id="rId12"/>
    <p:sldId id="25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3"/>
    <p:restoredTop sz="94700"/>
  </p:normalViewPr>
  <p:slideViewPr>
    <p:cSldViewPr snapToGrid="0" snapToObjects="1">
      <p:cViewPr varScale="1">
        <p:scale>
          <a:sx n="82" d="100"/>
          <a:sy n="82" d="100"/>
        </p:scale>
        <p:origin x="8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Gorman" userId="2624efef0af7af68" providerId="LiveId" clId="{B450C75B-181D-4347-B872-6EC4D1802D73}"/>
    <pc:docChg chg="custSel modSld">
      <pc:chgData name="Ben Gorman" userId="2624efef0af7af68" providerId="LiveId" clId="{B450C75B-181D-4347-B872-6EC4D1802D73}" dt="2020-06-06T22:20:02.764" v="8" actId="1076"/>
      <pc:docMkLst>
        <pc:docMk/>
      </pc:docMkLst>
      <pc:sldChg chg="addSp delSp modSp delAnim">
        <pc:chgData name="Ben Gorman" userId="2624efef0af7af68" providerId="LiveId" clId="{B450C75B-181D-4347-B872-6EC4D1802D73}" dt="2020-06-06T22:19:07.638" v="5" actId="14100"/>
        <pc:sldMkLst>
          <pc:docMk/>
          <pc:sldMk cId="2025611130" sldId="260"/>
        </pc:sldMkLst>
        <pc:spChg chg="add mod">
          <ac:chgData name="Ben Gorman" userId="2624efef0af7af68" providerId="LiveId" clId="{B450C75B-181D-4347-B872-6EC4D1802D73}" dt="2020-06-06T22:19:07.638" v="5" actId="14100"/>
          <ac:spMkLst>
            <pc:docMk/>
            <pc:sldMk cId="2025611130" sldId="260"/>
            <ac:spMk id="4" creationId="{F614FF47-219E-45DB-A66D-9C069ABE9FCB}"/>
          </ac:spMkLst>
        </pc:spChg>
        <pc:picChg chg="del">
          <ac:chgData name="Ben Gorman" userId="2624efef0af7af68" providerId="LiveId" clId="{B450C75B-181D-4347-B872-6EC4D1802D73}" dt="2020-06-06T22:18:00.943" v="0" actId="478"/>
          <ac:picMkLst>
            <pc:docMk/>
            <pc:sldMk cId="2025611130" sldId="260"/>
            <ac:picMk id="5" creationId="{00000000-0000-0000-0000-000000000000}"/>
          </ac:picMkLst>
        </pc:picChg>
      </pc:sldChg>
      <pc:sldChg chg="modSp">
        <pc:chgData name="Ben Gorman" userId="2624efef0af7af68" providerId="LiveId" clId="{B450C75B-181D-4347-B872-6EC4D1802D73}" dt="2020-06-06T22:20:02.764" v="8" actId="1076"/>
        <pc:sldMkLst>
          <pc:docMk/>
          <pc:sldMk cId="608750355" sldId="266"/>
        </pc:sldMkLst>
        <pc:picChg chg="mod modCrop">
          <ac:chgData name="Ben Gorman" userId="2624efef0af7af68" providerId="LiveId" clId="{B450C75B-181D-4347-B872-6EC4D1802D73}" dt="2020-06-06T22:20:02.764" v="8" actId="1076"/>
          <ac:picMkLst>
            <pc:docMk/>
            <pc:sldMk cId="608750355" sldId="266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ahfKQ0kKIY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ᏣᎳᎩ</a:t>
            </a:r>
            <a:r>
              <a:rPr lang="en-US" dirty="0"/>
              <a:t>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Clothing, Months, Days of the week</a:t>
            </a:r>
          </a:p>
        </p:txBody>
      </p:sp>
    </p:spTree>
    <p:extLst>
      <p:ext uri="{BB962C8B-B14F-4D97-AF65-F5344CB8AC3E}">
        <p14:creationId xmlns:p14="http://schemas.microsoft.com/office/powerpoint/2010/main" val="1898143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ᏅᏙ</a:t>
            </a:r>
            <a:r>
              <a:rPr lang="en-US" dirty="0"/>
              <a:t> </a:t>
            </a:r>
            <a:r>
              <a:rPr lang="en-US" dirty="0" err="1"/>
              <a:t>ᏗᏎᏍᏗ</a:t>
            </a:r>
            <a:endParaRPr lang="en-US" u="sng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04" y="2668250"/>
            <a:ext cx="5839245" cy="299803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4FF47-219E-45DB-A66D-9C069ABE9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6154" y="2668249"/>
            <a:ext cx="4795935" cy="3267939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https://youtu.be/WahfKQ0kKIY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5611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ᎲᎦ</a:t>
            </a:r>
            <a:r>
              <a:rPr lang="en-US" dirty="0"/>
              <a:t> </a:t>
            </a:r>
            <a:r>
              <a:rPr lang="en-US" dirty="0" err="1"/>
              <a:t>ᏣᏕᏘᏴᏓ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ᎲᎦ</a:t>
            </a:r>
            <a:r>
              <a:rPr lang="en-US" dirty="0"/>
              <a:t> </a:t>
            </a:r>
            <a:r>
              <a:rPr lang="en-US" dirty="0" err="1"/>
              <a:t>ᏣᏕᏘᏴᏓ</a:t>
            </a:r>
            <a:r>
              <a:rPr lang="en-US" dirty="0"/>
              <a:t>? </a:t>
            </a:r>
          </a:p>
          <a:p>
            <a:r>
              <a:rPr lang="en-US" dirty="0"/>
              <a:t>33 </a:t>
            </a:r>
            <a:r>
              <a:rPr lang="en-US" dirty="0" err="1"/>
              <a:t>ᎠᏆᏕᏘᏴᏓ</a:t>
            </a:r>
            <a:r>
              <a:rPr lang="en-US" dirty="0"/>
              <a:t>.</a:t>
            </a:r>
          </a:p>
          <a:p>
            <a:r>
              <a:rPr lang="en-US" dirty="0"/>
              <a:t>5 </a:t>
            </a:r>
            <a:r>
              <a:rPr lang="en-US" dirty="0" err="1"/>
              <a:t>ᎢᏯᏂ</a:t>
            </a:r>
            <a:r>
              <a:rPr lang="en-US" dirty="0"/>
              <a:t> </a:t>
            </a:r>
            <a:r>
              <a:rPr lang="en-US" dirty="0" err="1"/>
              <a:t>ᎠᏂᏴᏫ</a:t>
            </a:r>
            <a:r>
              <a:rPr lang="en-US" dirty="0"/>
              <a:t> </a:t>
            </a:r>
            <a:r>
              <a:rPr lang="en-US" dirty="0" err="1"/>
              <a:t>ᏗᏥ°ᏛᏛᎲᎦ</a:t>
            </a:r>
            <a:r>
              <a:rPr lang="en-US" dirty="0"/>
              <a:t> - “</a:t>
            </a:r>
            <a:r>
              <a:rPr lang="en-US" dirty="0" err="1"/>
              <a:t>ᎲᎦ</a:t>
            </a:r>
            <a:r>
              <a:rPr lang="en-US" dirty="0"/>
              <a:t> </a:t>
            </a:r>
            <a:r>
              <a:rPr lang="en-US" dirty="0" err="1"/>
              <a:t>ᏣᏕᏘᏴᏓ</a:t>
            </a:r>
            <a:r>
              <a:rPr lang="en-US" dirty="0"/>
              <a:t>?”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94350" y="2414641"/>
            <a:ext cx="4700588" cy="3443180"/>
          </a:xfrm>
        </p:spPr>
      </p:pic>
    </p:spTree>
    <p:extLst>
      <p:ext uri="{BB962C8B-B14F-4D97-AF65-F5344CB8AC3E}">
        <p14:creationId xmlns:p14="http://schemas.microsoft.com/office/powerpoint/2010/main" val="1590251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ᎯᎳᎢᏳ</a:t>
            </a:r>
            <a:r>
              <a:rPr lang="en-US" dirty="0"/>
              <a:t> </a:t>
            </a:r>
            <a:r>
              <a:rPr lang="en-US" dirty="0" err="1"/>
              <a:t>ᏣᏘᏱᏍᎬ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ᎤᏍᏗ</a:t>
            </a:r>
            <a:r>
              <a:rPr lang="en-US" dirty="0"/>
              <a:t> </a:t>
            </a:r>
            <a:r>
              <a:rPr lang="en-US" dirty="0" err="1"/>
              <a:t>ᏏᏅᏙ</a:t>
            </a:r>
            <a:r>
              <a:rPr lang="en-US" dirty="0"/>
              <a:t> </a:t>
            </a:r>
            <a:r>
              <a:rPr lang="en-US" dirty="0" err="1"/>
              <a:t>ᏣᏕᏘᏱᏍᎬ</a:t>
            </a:r>
            <a:r>
              <a:rPr lang="en-US" dirty="0"/>
              <a:t>?</a:t>
            </a:r>
          </a:p>
          <a:p>
            <a:r>
              <a:rPr lang="en-US" dirty="0"/>
              <a:t>15</a:t>
            </a:r>
            <a:r>
              <a:rPr lang="en-US" baseline="30000" dirty="0"/>
              <a:t>ᏏᏁ</a:t>
            </a:r>
            <a:r>
              <a:rPr lang="en-US" dirty="0"/>
              <a:t> </a:t>
            </a:r>
            <a:r>
              <a:rPr lang="en-US" dirty="0" err="1"/>
              <a:t>ᎫᏰᏉᏂ</a:t>
            </a:r>
            <a:r>
              <a:rPr lang="en-US" dirty="0"/>
              <a:t> </a:t>
            </a:r>
            <a:r>
              <a:rPr lang="en-US" dirty="0" err="1"/>
              <a:t>ᎠᏆᏕᏘᏱᏍᎬ</a:t>
            </a:r>
            <a:r>
              <a:rPr lang="en-US" dirty="0"/>
              <a:t>.</a:t>
            </a:r>
          </a:p>
          <a:p>
            <a:r>
              <a:rPr lang="en-US" dirty="0"/>
              <a:t>15</a:t>
            </a:r>
            <a:r>
              <a:rPr lang="en-US" baseline="30000" dirty="0"/>
              <a:t>ᏏᏁ</a:t>
            </a:r>
            <a:r>
              <a:rPr lang="en-US" dirty="0"/>
              <a:t> </a:t>
            </a:r>
            <a:r>
              <a:rPr lang="en-US" dirty="0" err="1"/>
              <a:t>ᎫᏰᏉᏂ</a:t>
            </a:r>
            <a:r>
              <a:rPr lang="en-US" dirty="0"/>
              <a:t>, 1983 (</a:t>
            </a:r>
            <a:r>
              <a:rPr lang="en-US" dirty="0" err="1"/>
              <a:t>ᏐᏁᎳᏚ</a:t>
            </a:r>
            <a:r>
              <a:rPr lang="en-US" dirty="0"/>
              <a:t> </a:t>
            </a:r>
            <a:r>
              <a:rPr lang="en-US" dirty="0" err="1"/>
              <a:t>ᏣᏁ</a:t>
            </a:r>
            <a:r>
              <a:rPr lang="en-US" u="sng" dirty="0" err="1"/>
              <a:t>Ꮃ</a:t>
            </a:r>
            <a:r>
              <a:rPr lang="en-US" dirty="0" err="1"/>
              <a:t>ᏍᎪ</a:t>
            </a:r>
            <a:r>
              <a:rPr lang="en-US" dirty="0"/>
              <a:t> </a:t>
            </a:r>
            <a:r>
              <a:rPr lang="en-US" dirty="0" err="1"/>
              <a:t>Ꮶ</a:t>
            </a:r>
            <a:r>
              <a:rPr lang="en-US" u="sng" dirty="0" err="1"/>
              <a:t>Ꭲ</a:t>
            </a:r>
            <a:r>
              <a:rPr lang="en-US" dirty="0"/>
              <a:t>) </a:t>
            </a:r>
            <a:r>
              <a:rPr lang="en-US" dirty="0" err="1"/>
              <a:t>ᎠᏆᏕᏅ</a:t>
            </a:r>
            <a:r>
              <a:rPr lang="en-US" u="sng" dirty="0" err="1"/>
              <a:t>Ꭲ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5 </a:t>
            </a:r>
            <a:r>
              <a:rPr lang="en-US" dirty="0" err="1"/>
              <a:t>ᎢᏯᏂ</a:t>
            </a:r>
            <a:r>
              <a:rPr lang="en-US" dirty="0"/>
              <a:t> </a:t>
            </a:r>
            <a:r>
              <a:rPr lang="en-US" dirty="0" err="1"/>
              <a:t>ᎠᏂᏴᏫ</a:t>
            </a:r>
            <a:r>
              <a:rPr lang="en-US" dirty="0"/>
              <a:t> </a:t>
            </a:r>
            <a:r>
              <a:rPr lang="en-US" dirty="0" err="1"/>
              <a:t>ᏗᏥ°ᏛᏛᎲᎦ</a:t>
            </a:r>
            <a:r>
              <a:rPr lang="en-US" dirty="0"/>
              <a:t>!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57128" y="2336800"/>
            <a:ext cx="3775031" cy="3598863"/>
          </a:xfrm>
        </p:spPr>
      </p:pic>
    </p:spTree>
    <p:extLst>
      <p:ext uri="{BB962C8B-B14F-4D97-AF65-F5344CB8AC3E}">
        <p14:creationId xmlns:p14="http://schemas.microsoft.com/office/powerpoint/2010/main" val="1050602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Digohweli</a:t>
            </a:r>
            <a:r>
              <a:rPr lang="en-US" dirty="0"/>
              <a:t> </a:t>
            </a:r>
            <a:r>
              <a:rPr lang="en-US" dirty="0" err="1"/>
              <a:t>agsesdodi</a:t>
            </a:r>
            <a:r>
              <a:rPr lang="en-US" dirty="0"/>
              <a:t>!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9238" y="2345531"/>
            <a:ext cx="5397500" cy="3581400"/>
          </a:xfrm>
        </p:spPr>
      </p:pic>
    </p:spTree>
    <p:extLst>
      <p:ext uri="{BB962C8B-B14F-4D97-AF65-F5344CB8AC3E}">
        <p14:creationId xmlns:p14="http://schemas.microsoft.com/office/powerpoint/2010/main" val="1699696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ᏏᏲ</a:t>
            </a:r>
            <a:r>
              <a:rPr lang="en-US" dirty="0"/>
              <a:t>! </a:t>
            </a:r>
            <a:r>
              <a:rPr lang="en-US" dirty="0" err="1"/>
              <a:t>ᏂᎦᏓ</a:t>
            </a:r>
            <a:r>
              <a:rPr lang="en-US" dirty="0"/>
              <a:t> </a:t>
            </a:r>
            <a:r>
              <a:rPr lang="en-US" dirty="0" err="1"/>
              <a:t>ᏗᏣᎴᎲᎦ</a:t>
            </a:r>
            <a:r>
              <a:rPr lang="en-US" dirty="0"/>
              <a:t> </a:t>
            </a:r>
            <a:r>
              <a:rPr lang="en-US" dirty="0" err="1"/>
              <a:t>ᏃᎴ</a:t>
            </a:r>
            <a:r>
              <a:rPr lang="en-US" dirty="0"/>
              <a:t> </a:t>
            </a:r>
            <a:r>
              <a:rPr lang="en-US" dirty="0" err="1"/>
              <a:t>ᏗᏣᏓᏲᎵᎳ</a:t>
            </a:r>
            <a:r>
              <a:rPr lang="en-US" dirty="0"/>
              <a:t>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ᏏᏲ</a:t>
            </a:r>
            <a:r>
              <a:rPr lang="en-US" dirty="0"/>
              <a:t>! </a:t>
            </a:r>
            <a:r>
              <a:rPr lang="en-US" dirty="0" err="1"/>
              <a:t>ᎣᏏᏉᏧ</a:t>
            </a:r>
            <a:r>
              <a:rPr lang="en-US" dirty="0"/>
              <a:t>?”</a:t>
            </a:r>
          </a:p>
          <a:p>
            <a:r>
              <a:rPr lang="en-US" dirty="0" err="1"/>
              <a:t>ᏣᎸᏉᏗᏍ</a:t>
            </a:r>
            <a:r>
              <a:rPr lang="en-US" u="sng" dirty="0" err="1"/>
              <a:t>Ꭺ</a:t>
            </a:r>
            <a:r>
              <a:rPr lang="is-IS" dirty="0"/>
              <a:t>… (ᎠᏆᎿᏬ? ᏗᏆᎳᏑᎶ? ᎠᏆᏑᎶ?)</a:t>
            </a:r>
          </a:p>
          <a:p>
            <a:pPr lvl="1"/>
            <a:r>
              <a:rPr lang="is-IS" dirty="0"/>
              <a:t>ᎥᎥ! ᎤᏬᏚᎯ</a:t>
            </a:r>
          </a:p>
          <a:p>
            <a:pPr lvl="1"/>
            <a:r>
              <a:rPr lang="is-IS" dirty="0"/>
              <a:t>ᎭᏗ! ᎨᏍᏗ ᏯᎩᎸ</a:t>
            </a:r>
            <a:r>
              <a:rPr lang="is-IS" u="sng" dirty="0"/>
              <a:t>Ꮙ</a:t>
            </a:r>
            <a:r>
              <a:rPr lang="is-IS" dirty="0"/>
              <a:t>Ꮧ.</a:t>
            </a:r>
            <a:endParaRPr lang="en-US" dirty="0"/>
          </a:p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ᎠᎳᏑᏫᏓ</a:t>
            </a:r>
            <a:r>
              <a:rPr lang="en-US" dirty="0"/>
              <a:t> </a:t>
            </a:r>
            <a:r>
              <a:rPr lang="en-US" dirty="0" err="1"/>
              <a:t>ᏣᎸᏉᏗ</a:t>
            </a:r>
            <a:r>
              <a:rPr lang="en-US" dirty="0"/>
              <a:t>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12644" y="2612231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124388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ᎤᎳᏍᏇᏔᏩ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ᎡᏆ</a:t>
            </a:r>
            <a:r>
              <a:rPr lang="en-US" dirty="0"/>
              <a:t> </a:t>
            </a:r>
            <a:r>
              <a:rPr lang="en-US" dirty="0" err="1"/>
              <a:t>ᎤᏬᏗᎨ</a:t>
            </a:r>
            <a:r>
              <a:rPr lang="en-US" dirty="0"/>
              <a:t> </a:t>
            </a:r>
            <a:r>
              <a:rPr lang="en-US" dirty="0" err="1"/>
              <a:t>Ꭰ</a:t>
            </a:r>
            <a:r>
              <a:rPr lang="en-US" u="sng" dirty="0" err="1"/>
              <a:t>Ꮃ</a:t>
            </a:r>
            <a:r>
              <a:rPr lang="en-US" dirty="0" err="1"/>
              <a:t>ᏍᏇᏔᏬ</a:t>
            </a:r>
            <a:r>
              <a:rPr lang="en-US" dirty="0"/>
              <a:t> </a:t>
            </a:r>
            <a:r>
              <a:rPr lang="en-US" dirty="0" err="1"/>
              <a:t>ᎤᎳᏍᏇᏔᏩ</a:t>
            </a:r>
            <a:r>
              <a:rPr lang="en-US" dirty="0"/>
              <a:t>.”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715" y="2336800"/>
            <a:ext cx="3533858" cy="3598863"/>
          </a:xfrm>
        </p:spPr>
      </p:pic>
    </p:spTree>
    <p:extLst>
      <p:ext uri="{BB962C8B-B14F-4D97-AF65-F5344CB8AC3E}">
        <p14:creationId xmlns:p14="http://schemas.microsoft.com/office/powerpoint/2010/main" val="1456809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Ꭴ</a:t>
            </a:r>
            <a:r>
              <a:rPr lang="en-US" u="sng" dirty="0" err="1"/>
              <a:t>Ꮃ</a:t>
            </a:r>
            <a:r>
              <a:rPr lang="en-US" dirty="0" err="1"/>
              <a:t>ᏍᏇᏔᏩ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ᎤᏍᏗ</a:t>
            </a:r>
            <a:r>
              <a:rPr lang="en-US" dirty="0"/>
              <a:t> </a:t>
            </a:r>
            <a:r>
              <a:rPr lang="en-US" dirty="0" err="1"/>
              <a:t>ᎤᏁᎦ</a:t>
            </a:r>
            <a:r>
              <a:rPr lang="en-US" dirty="0"/>
              <a:t> </a:t>
            </a:r>
            <a:r>
              <a:rPr lang="en-US" dirty="0" err="1"/>
              <a:t>Ꭰ</a:t>
            </a:r>
            <a:r>
              <a:rPr lang="en-US" u="sng" dirty="0" err="1"/>
              <a:t>Ꮃ</a:t>
            </a:r>
            <a:r>
              <a:rPr lang="en-US" dirty="0" err="1"/>
              <a:t>ᏍᏇᏔᏬ</a:t>
            </a:r>
            <a:r>
              <a:rPr lang="en-US" dirty="0"/>
              <a:t> </a:t>
            </a:r>
            <a:r>
              <a:rPr lang="en-US" dirty="0" err="1"/>
              <a:t>Ꭴ</a:t>
            </a:r>
            <a:r>
              <a:rPr lang="en-US" u="sng" dirty="0" err="1"/>
              <a:t>Ꮃ</a:t>
            </a:r>
            <a:r>
              <a:rPr lang="en-US" dirty="0" err="1"/>
              <a:t>ᏍᏇᏔᏩ</a:t>
            </a:r>
            <a:r>
              <a:rPr lang="en-US" dirty="0"/>
              <a:t>.”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51662" y="2336800"/>
            <a:ext cx="3585963" cy="3598863"/>
          </a:xfrm>
        </p:spPr>
      </p:pic>
    </p:spTree>
    <p:extLst>
      <p:ext uri="{BB962C8B-B14F-4D97-AF65-F5344CB8AC3E}">
        <p14:creationId xmlns:p14="http://schemas.microsoft.com/office/powerpoint/2010/main" val="397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ᎤᏑᏝ</a:t>
            </a:r>
            <a:r>
              <a:rPr lang="en-US" dirty="0"/>
              <a:t>?			“</a:t>
            </a:r>
            <a:r>
              <a:rPr lang="is-IS" dirty="0"/>
              <a:t>…ᎤᏑᏝ.”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425" y="2336800"/>
            <a:ext cx="2822637" cy="359886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023" y="2336800"/>
            <a:ext cx="2399242" cy="3598863"/>
          </a:xfrm>
        </p:spPr>
      </p:pic>
    </p:spTree>
    <p:extLst>
      <p:ext uri="{BB962C8B-B14F-4D97-AF65-F5344CB8AC3E}">
        <p14:creationId xmlns:p14="http://schemas.microsoft.com/office/powerpoint/2010/main" val="21018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ᎤᏂᏩ</a:t>
            </a:r>
            <a:r>
              <a:rPr lang="en-US" dirty="0"/>
              <a:t>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3058" y="2336800"/>
            <a:ext cx="3253372" cy="3598863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24611" y="2336800"/>
            <a:ext cx="2640066" cy="3598863"/>
          </a:xfrm>
        </p:spPr>
      </p:pic>
    </p:spTree>
    <p:extLst>
      <p:ext uri="{BB962C8B-B14F-4D97-AF65-F5344CB8AC3E}">
        <p14:creationId xmlns:p14="http://schemas.microsoft.com/office/powerpoint/2010/main" val="1669906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ᏧᏂᎾᏩ</a:t>
            </a:r>
            <a:r>
              <a:rPr lang="en-US" dirty="0"/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4220" y="2066976"/>
            <a:ext cx="5270665" cy="4594263"/>
          </a:xfrm>
        </p:spPr>
      </p:pic>
    </p:spTree>
    <p:extLst>
      <p:ext uri="{BB962C8B-B14F-4D97-AF65-F5344CB8AC3E}">
        <p14:creationId xmlns:p14="http://schemas.microsoft.com/office/powerpoint/2010/main" val="831171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ᏚᏂᎵᏲ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8818" y="2336801"/>
            <a:ext cx="6595892" cy="3143664"/>
          </a:xfrm>
        </p:spPr>
      </p:pic>
    </p:spTree>
    <p:extLst>
      <p:ext uri="{BB962C8B-B14F-4D97-AF65-F5344CB8AC3E}">
        <p14:creationId xmlns:p14="http://schemas.microsoft.com/office/powerpoint/2010/main" val="60875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ᏧᏂᎳᏑᏝ</a:t>
            </a:r>
            <a:r>
              <a:rPr lang="en-US" dirty="0"/>
              <a:t>?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9469" y="2815961"/>
            <a:ext cx="4570041" cy="256778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4350" y="2815961"/>
            <a:ext cx="4700588" cy="2640541"/>
          </a:xfrm>
        </p:spPr>
      </p:pic>
    </p:spTree>
    <p:extLst>
      <p:ext uri="{BB962C8B-B14F-4D97-AF65-F5344CB8AC3E}">
        <p14:creationId xmlns:p14="http://schemas.microsoft.com/office/powerpoint/2010/main" val="34962454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125</TotalTime>
  <Words>153</Words>
  <Application>Microsoft Office PowerPoint</Application>
  <PresentationFormat>Widescreen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Berlin</vt:lpstr>
      <vt:lpstr>ᏣᎳᎩ 101</vt:lpstr>
      <vt:lpstr>ᏏᏲ! ᏂᎦᏓ ᏗᏣᎴᎲᎦ ᏃᎴ ᏗᏣᏓᏲᎵᎳ!</vt:lpstr>
      <vt:lpstr>ᎨᏙ ᎢᏳᏍᏗ ᎤᎳᏍᏇᏔᏩ?</vt:lpstr>
      <vt:lpstr>ᎨᏙ ᎢᏳᏍᏗ ᎤᎳᏍᏇᏔᏩ?</vt:lpstr>
      <vt:lpstr>ᎨᏙ ᎢᏳᏍᏗ ᎤᏑᏝ?   “…ᎤᏑᏝ.”</vt:lpstr>
      <vt:lpstr>ᎨᏙ ᎢᏳᏍᏗ ᎤᏂᏩ?</vt:lpstr>
      <vt:lpstr>ᎨᏙ ᎢᏳᏍᏗ ᏧᏂᎾᏩ?</vt:lpstr>
      <vt:lpstr>ᎨᏙ ᎢᏳᏍᏗ ᏚᏂᎵᏲ?</vt:lpstr>
      <vt:lpstr>ᎨᏙ ᎢᏳᏍᏗ ᏧᏂᎳᏑᏝ?</vt:lpstr>
      <vt:lpstr>ᏅᏙ ᏗᏎᏍᏗ</vt:lpstr>
      <vt:lpstr>ᎲᎦ ᏣᏕᏘᏴᏓ?</vt:lpstr>
      <vt:lpstr>ᎯᎳᎢᏳ ᏣᏘᏱᏍᎬ?</vt:lpstr>
      <vt:lpstr>Digohweli agsesdodi!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Microsoft Office User</dc:creator>
  <cp:lastModifiedBy>Ben Gorman</cp:lastModifiedBy>
  <cp:revision>22</cp:revision>
  <dcterms:created xsi:type="dcterms:W3CDTF">2016-10-10T00:18:02Z</dcterms:created>
  <dcterms:modified xsi:type="dcterms:W3CDTF">2020-06-06T22:20:52Z</dcterms:modified>
</cp:coreProperties>
</file>