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A2878811-300D-45F9-8E63-2088F3233738}"/>
    <pc:docChg chg="addSld delSld modSld">
      <pc:chgData name="Ben Gorman" userId="2624efef0af7af68" providerId="LiveId" clId="{A2878811-300D-45F9-8E63-2088F3233738}" dt="2020-06-06T22:31:50.048" v="11"/>
      <pc:docMkLst>
        <pc:docMk/>
      </pc:docMkLst>
      <pc:sldChg chg="add del">
        <pc:chgData name="Ben Gorman" userId="2624efef0af7af68" providerId="LiveId" clId="{A2878811-300D-45F9-8E63-2088F3233738}" dt="2020-06-06T22:31:50.048" v="11"/>
        <pc:sldMkLst>
          <pc:docMk/>
          <pc:sldMk cId="1323919651" sldId="257"/>
        </pc:sldMkLst>
      </pc:sldChg>
      <pc:sldChg chg="add del">
        <pc:chgData name="Ben Gorman" userId="2624efef0af7af68" providerId="LiveId" clId="{A2878811-300D-45F9-8E63-2088F3233738}" dt="2020-06-06T22:31:50.048" v="11"/>
        <pc:sldMkLst>
          <pc:docMk/>
          <pc:sldMk cId="1866963706" sldId="269"/>
        </pc:sldMkLst>
      </pc:sldChg>
      <pc:sldChg chg="add del">
        <pc:chgData name="Ben Gorman" userId="2624efef0af7af68" providerId="LiveId" clId="{A2878811-300D-45F9-8E63-2088F3233738}" dt="2020-06-06T22:31:50.048" v="11"/>
        <pc:sldMkLst>
          <pc:docMk/>
          <pc:sldMk cId="925154222" sldId="270"/>
        </pc:sldMkLst>
      </pc:sldChg>
      <pc:sldChg chg="del">
        <pc:chgData name="Ben Gorman" userId="2624efef0af7af68" providerId="LiveId" clId="{A2878811-300D-45F9-8E63-2088F3233738}" dt="2020-06-06T22:30:58.288" v="7" actId="2696"/>
        <pc:sldMkLst>
          <pc:docMk/>
          <pc:sldMk cId="2082707141" sldId="271"/>
        </pc:sldMkLst>
      </pc:sldChg>
      <pc:sldChg chg="del">
        <pc:chgData name="Ben Gorman" userId="2624efef0af7af68" providerId="LiveId" clId="{A2878811-300D-45F9-8E63-2088F3233738}" dt="2020-06-06T22:30:58.124" v="6" actId="2696"/>
        <pc:sldMkLst>
          <pc:docMk/>
          <pc:sldMk cId="1276874527" sldId="272"/>
        </pc:sldMkLst>
      </pc:sldChg>
      <pc:sldChg chg="del">
        <pc:chgData name="Ben Gorman" userId="2624efef0af7af68" providerId="LiveId" clId="{A2878811-300D-45F9-8E63-2088F3233738}" dt="2020-06-06T22:30:57.917" v="5" actId="2696"/>
        <pc:sldMkLst>
          <pc:docMk/>
          <pc:sldMk cId="808453835" sldId="273"/>
        </pc:sldMkLst>
      </pc:sldChg>
      <pc:sldChg chg="del">
        <pc:chgData name="Ben Gorman" userId="2624efef0af7af68" providerId="LiveId" clId="{A2878811-300D-45F9-8E63-2088F3233738}" dt="2020-06-06T22:30:57.709" v="4" actId="2696"/>
        <pc:sldMkLst>
          <pc:docMk/>
          <pc:sldMk cId="1922908849" sldId="274"/>
        </pc:sldMkLst>
      </pc:sldChg>
      <pc:sldChg chg="del">
        <pc:chgData name="Ben Gorman" userId="2624efef0af7af68" providerId="LiveId" clId="{A2878811-300D-45F9-8E63-2088F3233738}" dt="2020-06-06T22:30:57.497" v="3" actId="2696"/>
        <pc:sldMkLst>
          <pc:docMk/>
          <pc:sldMk cId="730080185" sldId="275"/>
        </pc:sldMkLst>
      </pc:sldChg>
      <pc:sldChg chg="del">
        <pc:chgData name="Ben Gorman" userId="2624efef0af7af68" providerId="LiveId" clId="{A2878811-300D-45F9-8E63-2088F3233738}" dt="2020-06-06T22:30:57.261" v="2" actId="2696"/>
        <pc:sldMkLst>
          <pc:docMk/>
          <pc:sldMk cId="354219399" sldId="276"/>
        </pc:sldMkLst>
      </pc:sldChg>
      <pc:sldChg chg="del">
        <pc:chgData name="Ben Gorman" userId="2624efef0af7af68" providerId="LiveId" clId="{A2878811-300D-45F9-8E63-2088F3233738}" dt="2020-06-06T22:30:56.991" v="1" actId="2696"/>
        <pc:sldMkLst>
          <pc:docMk/>
          <pc:sldMk cId="879707071" sldId="277"/>
        </pc:sldMkLst>
      </pc:sldChg>
      <pc:sldChg chg="del">
        <pc:chgData name="Ben Gorman" userId="2624efef0af7af68" providerId="LiveId" clId="{A2878811-300D-45F9-8E63-2088F3233738}" dt="2020-06-06T22:30:56.619" v="0" actId="2696"/>
        <pc:sldMkLst>
          <pc:docMk/>
          <pc:sldMk cId="1151834417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Age</a:t>
            </a:r>
            <a:r>
              <a:rPr lang="en-US"/>
              <a:t>, months, seasons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5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ᎪᎳ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ᎥᏍᎩᏱ</a:t>
            </a:r>
            <a:endParaRPr lang="en-US" sz="2800" dirty="0"/>
          </a:p>
          <a:p>
            <a:r>
              <a:rPr lang="en-US" sz="2800" dirty="0" err="1"/>
              <a:t>ᎤᏃᎸᏔᏅ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138" y="1538253"/>
            <a:ext cx="5688325" cy="4266244"/>
          </a:xfrm>
        </p:spPr>
      </p:pic>
    </p:spTree>
    <p:extLst>
      <p:ext uri="{BB962C8B-B14F-4D97-AF65-F5344CB8AC3E}">
        <p14:creationId xmlns:p14="http://schemas.microsoft.com/office/powerpoint/2010/main" val="193236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</a:t>
            </a:r>
            <a:r>
              <a:rPr lang="en-US" u="sng" dirty="0" err="1"/>
              <a:t>Ꮎ</a:t>
            </a:r>
            <a:r>
              <a:rPr lang="en-US" dirty="0" err="1"/>
              <a:t>ᏕᏘᏱᏌᏗᏒ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ᎪᎨᏱ</a:t>
            </a:r>
            <a:endParaRPr lang="en-US" sz="2800" dirty="0"/>
          </a:p>
          <a:p>
            <a:r>
              <a:rPr lang="en-US" sz="2800" dirty="0" err="1"/>
              <a:t>ᎪᎩ</a:t>
            </a:r>
            <a:endParaRPr lang="en-US" sz="2800" dirty="0"/>
          </a:p>
          <a:p>
            <a:r>
              <a:rPr lang="en-US" sz="2800" dirty="0" err="1"/>
              <a:t>ᎤᎵᎪᎲᏍᏗ</a:t>
            </a:r>
            <a:endParaRPr lang="en-US" sz="2800" dirty="0"/>
          </a:p>
          <a:p>
            <a:r>
              <a:rPr lang="en-US" sz="2800" dirty="0" err="1"/>
              <a:t>ᎪᎳ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649" y="2055813"/>
            <a:ext cx="3879839" cy="4200525"/>
          </a:xfrm>
        </p:spPr>
      </p:pic>
      <p:pic>
        <p:nvPicPr>
          <p:cNvPr id="8" name="1-03 Song Of Seas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9049" y="340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925" y="2052638"/>
            <a:ext cx="6287926" cy="4195762"/>
          </a:xfrm>
        </p:spPr>
      </p:pic>
    </p:spTree>
    <p:extLst>
      <p:ext uri="{BB962C8B-B14F-4D97-AF65-F5344CB8AC3E}">
        <p14:creationId xmlns:p14="http://schemas.microsoft.com/office/powerpoint/2010/main" val="132391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186696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ᎯᎠᏛ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194" y="2052638"/>
            <a:ext cx="6395387" cy="4195762"/>
          </a:xfrm>
        </p:spPr>
      </p:pic>
    </p:spTree>
    <p:extLst>
      <p:ext uri="{BB962C8B-B14F-4D97-AF65-F5344CB8AC3E}">
        <p14:creationId xmlns:p14="http://schemas.microsoft.com/office/powerpoint/2010/main" val="9251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ᏗᏎᏍᏗ</a:t>
            </a:r>
            <a:r>
              <a:rPr lang="en-US" dirty="0"/>
              <a:t> </a:t>
            </a:r>
            <a:r>
              <a:rPr lang="en-US" dirty="0" err="1"/>
              <a:t>ᎢᏓ</a:t>
            </a:r>
            <a:r>
              <a:rPr lang="en-US" u="sng" dirty="0" err="1"/>
              <a:t>Ꮅ</a:t>
            </a:r>
            <a:r>
              <a:rPr lang="en-US" dirty="0" err="1"/>
              <a:t>ᏏᎾᎲᏍᎨᏍᏗ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ᏐᏉ</a:t>
            </a:r>
            <a:r>
              <a:rPr lang="mr-IN" sz="2800" dirty="0"/>
              <a:t>…</a:t>
            </a:r>
            <a:r>
              <a:rPr lang="en-US" sz="2800" dirty="0" err="1"/>
              <a:t>ᏍᎪᎯ</a:t>
            </a:r>
            <a:endParaRPr lang="en-US" sz="2800" dirty="0"/>
          </a:p>
          <a:p>
            <a:r>
              <a:rPr lang="en-US" sz="2800" dirty="0" err="1"/>
              <a:t>ᏐᏚ</a:t>
            </a:r>
            <a:r>
              <a:rPr lang="en-US" sz="2800" dirty="0"/>
              <a:t>				</a:t>
            </a:r>
            <a:r>
              <a:rPr lang="en-US" sz="2800" dirty="0" err="1"/>
              <a:t>ᏓᎳᏚ</a:t>
            </a:r>
            <a:r>
              <a:rPr lang="en-US" sz="2800" dirty="0"/>
              <a:t>					13		18</a:t>
            </a:r>
          </a:p>
          <a:p>
            <a:r>
              <a:rPr lang="en-US" sz="2800" dirty="0" err="1"/>
              <a:t>ᏔᎵᏚ</a:t>
            </a:r>
            <a:r>
              <a:rPr lang="en-US" sz="2800" dirty="0"/>
              <a:t>			</a:t>
            </a:r>
            <a:r>
              <a:rPr lang="en-US" sz="2800" dirty="0" err="1"/>
              <a:t>ᎦᎵᏉᏚ</a:t>
            </a:r>
            <a:r>
              <a:rPr lang="en-US" sz="2800" dirty="0"/>
              <a:t>				36		20</a:t>
            </a:r>
          </a:p>
          <a:p>
            <a:r>
              <a:rPr lang="en-US" sz="2800" dirty="0" err="1"/>
              <a:t>ᏦᎦᏚ</a:t>
            </a:r>
            <a:r>
              <a:rPr lang="en-US" sz="2800" dirty="0"/>
              <a:t>			</a:t>
            </a:r>
            <a:r>
              <a:rPr lang="en-US" sz="2800" dirty="0" err="1"/>
              <a:t>ᏁᎳᏚ</a:t>
            </a:r>
            <a:r>
              <a:rPr lang="en-US" sz="2800" dirty="0"/>
              <a:t>					17		35</a:t>
            </a:r>
          </a:p>
          <a:p>
            <a:r>
              <a:rPr lang="en-US" sz="2800" dirty="0" err="1"/>
              <a:t>ᏂᎦᏚ</a:t>
            </a:r>
            <a:r>
              <a:rPr lang="en-US" sz="2800" dirty="0"/>
              <a:t>			</a:t>
            </a:r>
            <a:r>
              <a:rPr lang="en-US" sz="2800" dirty="0" err="1"/>
              <a:t>ᏐᏁᎳᏚ</a:t>
            </a:r>
            <a:r>
              <a:rPr lang="en-US" sz="2800" dirty="0"/>
              <a:t>				19		98</a:t>
            </a:r>
          </a:p>
          <a:p>
            <a:r>
              <a:rPr lang="en-US" sz="2800" dirty="0" err="1"/>
              <a:t>ᎯᏍᎦᏚ</a:t>
            </a:r>
            <a:r>
              <a:rPr lang="en-US" sz="2800" dirty="0"/>
              <a:t>		</a:t>
            </a:r>
            <a:r>
              <a:rPr lang="en-US" sz="2800" dirty="0" err="1"/>
              <a:t>Ꮤ</a:t>
            </a:r>
            <a:r>
              <a:rPr lang="en-US" sz="2800" u="sng" dirty="0" err="1"/>
              <a:t>Ꮅ</a:t>
            </a:r>
            <a:r>
              <a:rPr lang="en-US" sz="2800" dirty="0" err="1"/>
              <a:t>ᏍᎪ</a:t>
            </a:r>
            <a:r>
              <a:rPr lang="en-US" sz="2800" dirty="0"/>
              <a:t>				21		100</a:t>
            </a:r>
          </a:p>
        </p:txBody>
      </p:sp>
    </p:spTree>
    <p:extLst>
      <p:ext uri="{BB962C8B-B14F-4D97-AF65-F5344CB8AC3E}">
        <p14:creationId xmlns:p14="http://schemas.microsoft.com/office/powerpoint/2010/main" val="184867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ᏣᏕᏘᏴᏓ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ᎲᎦ</a:t>
            </a:r>
            <a:r>
              <a:rPr lang="en-US" sz="2800" dirty="0"/>
              <a:t> </a:t>
            </a:r>
            <a:r>
              <a:rPr lang="en-US" sz="2800" dirty="0" err="1"/>
              <a:t>ᏣᏕᏘᏴᏓ</a:t>
            </a:r>
            <a:r>
              <a:rPr lang="en-US" sz="2800" dirty="0"/>
              <a:t>? </a:t>
            </a:r>
          </a:p>
          <a:p>
            <a:r>
              <a:rPr lang="en-US" sz="2800" dirty="0"/>
              <a:t>33 </a:t>
            </a:r>
            <a:r>
              <a:rPr lang="en-US" sz="2800" dirty="0" err="1"/>
              <a:t>ᎠᏆᏕᏘᏴᏓ</a:t>
            </a:r>
            <a:r>
              <a:rPr lang="en-US" sz="2800" dirty="0"/>
              <a:t>.</a:t>
            </a:r>
          </a:p>
          <a:p>
            <a:r>
              <a:rPr lang="en-US" sz="2800" dirty="0"/>
              <a:t>5 </a:t>
            </a:r>
            <a:r>
              <a:rPr lang="en-US" sz="2800" dirty="0" err="1"/>
              <a:t>ᎢᏯᏂ</a:t>
            </a:r>
            <a:r>
              <a:rPr lang="en-US" sz="2800" dirty="0"/>
              <a:t> </a:t>
            </a:r>
            <a:r>
              <a:rPr lang="en-US" sz="2800" dirty="0" err="1"/>
              <a:t>ᎠᏂᏴᏫ</a:t>
            </a:r>
            <a:r>
              <a:rPr lang="en-US" sz="2800" dirty="0"/>
              <a:t> </a:t>
            </a:r>
            <a:r>
              <a:rPr lang="en-US" sz="2800" dirty="0" err="1"/>
              <a:t>ᏗᏥ°ᏛᏛᎲᎦ</a:t>
            </a:r>
            <a:r>
              <a:rPr lang="en-US" sz="2800" dirty="0"/>
              <a:t> - “</a:t>
            </a:r>
            <a:r>
              <a:rPr lang="en-US" sz="2800" dirty="0" err="1"/>
              <a:t>ᎲᎦ</a:t>
            </a:r>
            <a:r>
              <a:rPr lang="en-US" sz="2800" dirty="0"/>
              <a:t> </a:t>
            </a:r>
            <a:r>
              <a:rPr lang="en-US" sz="2800" dirty="0" err="1"/>
              <a:t>ᏣᏕᏘᏴᏓ</a:t>
            </a:r>
            <a:r>
              <a:rPr lang="en-US" sz="2800" dirty="0"/>
              <a:t>?”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414641"/>
            <a:ext cx="4700588" cy="3443180"/>
          </a:xfrm>
        </p:spPr>
      </p:pic>
    </p:spTree>
    <p:extLst>
      <p:ext uri="{BB962C8B-B14F-4D97-AF65-F5344CB8AC3E}">
        <p14:creationId xmlns:p14="http://schemas.microsoft.com/office/powerpoint/2010/main" val="6848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ᏗᎩᎦᎿᏬᏍᎦ</a:t>
            </a:r>
            <a:r>
              <a:rPr lang="en-US" dirty="0"/>
              <a:t> - </a:t>
            </a:r>
            <a:r>
              <a:rPr lang="en-US" dirty="0" err="1"/>
              <a:t>ᏗᏣᎴᎲᎦ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“</a:t>
            </a:r>
            <a:r>
              <a:rPr lang="en-US" sz="2400" dirty="0" err="1"/>
              <a:t>ᏏᏲ</a:t>
            </a:r>
            <a:r>
              <a:rPr lang="en-US" sz="2400" dirty="0"/>
              <a:t>! </a:t>
            </a:r>
            <a:r>
              <a:rPr lang="en-US" sz="2400" dirty="0" err="1"/>
              <a:t>ᎣᏏᏉᏧ</a:t>
            </a:r>
            <a:r>
              <a:rPr lang="en-US" sz="2400" dirty="0"/>
              <a:t>?”</a:t>
            </a:r>
          </a:p>
          <a:p>
            <a:r>
              <a:rPr lang="en-US" sz="2400" dirty="0"/>
              <a:t>2. “(</a:t>
            </a:r>
            <a:r>
              <a:rPr lang="en-US" sz="2400" dirty="0" err="1"/>
              <a:t>ᏣᎿᏬ</a:t>
            </a:r>
            <a:r>
              <a:rPr lang="en-US" sz="2400" dirty="0"/>
              <a:t>/</a:t>
            </a:r>
            <a:r>
              <a:rPr lang="en-US" sz="2400" dirty="0" err="1"/>
              <a:t>ᏣᏑᎶ</a:t>
            </a:r>
            <a:r>
              <a:rPr lang="en-US" sz="2400" dirty="0"/>
              <a:t>/</a:t>
            </a:r>
            <a:r>
              <a:rPr lang="en-US" sz="2400" dirty="0" err="1"/>
              <a:t>ᏗᏣᎳᏑᎶ</a:t>
            </a:r>
            <a:r>
              <a:rPr lang="mr-IN" sz="2400" dirty="0"/>
              <a:t>…</a:t>
            </a:r>
            <a:r>
              <a:rPr lang="en-US" sz="2400" dirty="0"/>
              <a:t>etc.) </a:t>
            </a:r>
            <a:r>
              <a:rPr lang="en-US" sz="2400" dirty="0" err="1"/>
              <a:t>ᎠᎩᎸᏉᏗ</a:t>
            </a:r>
            <a:r>
              <a:rPr lang="en-US" sz="2400" dirty="0"/>
              <a:t>! </a:t>
            </a:r>
            <a:r>
              <a:rPr lang="en-US" sz="2400" dirty="0" err="1"/>
              <a:t>ᎤᏬᏚᎯ</a:t>
            </a:r>
            <a:r>
              <a:rPr lang="en-US" sz="2400" dirty="0"/>
              <a:t> (</a:t>
            </a:r>
            <a:r>
              <a:rPr lang="en-US" sz="2400" dirty="0" err="1"/>
              <a:t>ᏌᎪᏂᎨ</a:t>
            </a:r>
            <a:r>
              <a:rPr lang="en-US" sz="2400" dirty="0"/>
              <a:t>/</a:t>
            </a:r>
            <a:r>
              <a:rPr lang="en-US" sz="2400" dirty="0" err="1"/>
              <a:t>ᎩᎦᎨ</a:t>
            </a:r>
            <a:r>
              <a:rPr lang="en-US" sz="2400" dirty="0"/>
              <a:t>/</a:t>
            </a:r>
            <a:r>
              <a:rPr lang="en-US" sz="2400" dirty="0" err="1"/>
              <a:t>ᏓᎶᏂᎨ</a:t>
            </a:r>
            <a:r>
              <a:rPr lang="mr-IN" sz="2400" dirty="0"/>
              <a:t>…</a:t>
            </a:r>
            <a:r>
              <a:rPr lang="en-US" sz="2400" dirty="0"/>
              <a:t>etc.)</a:t>
            </a:r>
          </a:p>
          <a:p>
            <a:r>
              <a:rPr lang="en-US" sz="2400" dirty="0"/>
              <a:t>3. “</a:t>
            </a:r>
            <a:r>
              <a:rPr lang="en-US" sz="2400" dirty="0" err="1"/>
              <a:t>ᎨᏙ</a:t>
            </a:r>
            <a:r>
              <a:rPr lang="en-US" sz="2400" dirty="0"/>
              <a:t> </a:t>
            </a:r>
            <a:r>
              <a:rPr lang="en-US" sz="2400" dirty="0" err="1"/>
              <a:t>ᎢᏳᏍᏗ</a:t>
            </a:r>
            <a:r>
              <a:rPr lang="en-US" sz="2400" dirty="0"/>
              <a:t> </a:t>
            </a:r>
            <a:r>
              <a:rPr lang="en-US" sz="2400" dirty="0" err="1"/>
              <a:t>Ꭰ</a:t>
            </a:r>
            <a:r>
              <a:rPr lang="en-US" sz="2400" u="sng" dirty="0" err="1"/>
              <a:t>Ꮃ</a:t>
            </a:r>
            <a:r>
              <a:rPr lang="en-US" sz="2400" dirty="0" err="1"/>
              <a:t>ᏑᏫᏓ</a:t>
            </a:r>
            <a:r>
              <a:rPr lang="en-US" sz="2400" dirty="0"/>
              <a:t> </a:t>
            </a:r>
            <a:r>
              <a:rPr lang="en-US" sz="2400" dirty="0" err="1"/>
              <a:t>ᏣᎸᏉᏗ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3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ᏚᏙᎠ</a:t>
            </a:r>
            <a:r>
              <a:rPr lang="en-US" dirty="0"/>
              <a:t> </a:t>
            </a:r>
            <a:r>
              <a:rPr lang="en-US" dirty="0" err="1"/>
              <a:t>ᎪᎯ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 </a:t>
            </a:r>
            <a:r>
              <a:rPr lang="en-US" dirty="0" err="1"/>
              <a:t>ᏗᏗᏃᎩ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ᎤᎾᏙᏓᏆᏍᎬ</a:t>
            </a:r>
            <a:endParaRPr lang="en-US" sz="2800" dirty="0"/>
          </a:p>
          <a:p>
            <a:r>
              <a:rPr lang="en-US" sz="2800" dirty="0" err="1"/>
              <a:t>ᎤᎾᏙᏓᏉᏅ</a:t>
            </a:r>
            <a:endParaRPr lang="en-US" sz="2800" dirty="0"/>
          </a:p>
          <a:p>
            <a:r>
              <a:rPr lang="en-US" sz="2800" dirty="0" err="1"/>
              <a:t>ᏔᎵᏁ</a:t>
            </a:r>
            <a:r>
              <a:rPr lang="en-US" sz="2800" dirty="0"/>
              <a:t> </a:t>
            </a:r>
            <a:r>
              <a:rPr lang="en-US" sz="2800" dirty="0" err="1"/>
              <a:t>ᎢᎦ</a:t>
            </a:r>
            <a:endParaRPr lang="en-US" sz="2800" dirty="0"/>
          </a:p>
          <a:p>
            <a:r>
              <a:rPr lang="en-US" sz="2800" dirty="0" err="1"/>
              <a:t>ᏦᎢᏁ</a:t>
            </a:r>
            <a:r>
              <a:rPr lang="en-US" sz="2800" dirty="0"/>
              <a:t> </a:t>
            </a:r>
            <a:r>
              <a:rPr lang="en-US" sz="2800" dirty="0" err="1"/>
              <a:t>ᎢᎦ</a:t>
            </a:r>
            <a:endParaRPr lang="en-US" sz="2800" dirty="0"/>
          </a:p>
          <a:p>
            <a:r>
              <a:rPr lang="en-US" sz="2800" dirty="0" err="1"/>
              <a:t>ᏅᎩᏁ</a:t>
            </a:r>
            <a:r>
              <a:rPr lang="en-US" sz="2800" dirty="0"/>
              <a:t> </a:t>
            </a:r>
            <a:r>
              <a:rPr lang="en-US" sz="2800" dirty="0" err="1"/>
              <a:t>ᎢᎦ</a:t>
            </a:r>
            <a:endParaRPr lang="en-US" sz="2800" dirty="0"/>
          </a:p>
          <a:p>
            <a:r>
              <a:rPr lang="en-US" sz="2800" dirty="0" err="1"/>
              <a:t>Ꮷ</a:t>
            </a:r>
            <a:r>
              <a:rPr lang="en-US" sz="2800" u="sng" dirty="0" err="1"/>
              <a:t>Ꮒ</a:t>
            </a:r>
            <a:r>
              <a:rPr lang="en-US" sz="2800" dirty="0" err="1"/>
              <a:t>ᎩᎶᏍᏗ</a:t>
            </a:r>
            <a:endParaRPr lang="en-US" sz="2800" dirty="0"/>
          </a:p>
          <a:p>
            <a:r>
              <a:rPr lang="en-US" sz="2800" dirty="0" err="1"/>
              <a:t>ᎤᎾᏙᏓᏈᏕᎾ</a:t>
            </a:r>
            <a:endParaRPr lang="en-US" sz="2800" dirty="0"/>
          </a:p>
        </p:txBody>
      </p:sp>
      <p:pic>
        <p:nvPicPr>
          <p:cNvPr id="4" name="DaysOfTheWeek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4685" y="15466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ᏏᏅᏙ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ᎤᏃᎸᏔᏅ</a:t>
            </a:r>
            <a:r>
              <a:rPr lang="en-US" sz="2800" dirty="0"/>
              <a:t>				7. </a:t>
            </a:r>
            <a:r>
              <a:rPr lang="en-US" sz="2800" dirty="0" err="1"/>
              <a:t>ᎫᏰᏉᏂ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ᎧᎦᎵ</a:t>
            </a:r>
            <a:r>
              <a:rPr lang="en-US" sz="2800" dirty="0"/>
              <a:t>					8. </a:t>
            </a:r>
            <a:r>
              <a:rPr lang="en-US" sz="2800" dirty="0" err="1"/>
              <a:t>ᎦᎶᏂ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ᎠᏅᏱ</a:t>
            </a:r>
            <a:r>
              <a:rPr lang="en-US" sz="2800" dirty="0"/>
              <a:t>					9. </a:t>
            </a:r>
            <a:r>
              <a:rPr lang="en-US" sz="2800" dirty="0" err="1"/>
              <a:t>ᏚᎵᏍᏗ</a:t>
            </a:r>
            <a:endParaRPr lang="en-US" sz="2800" dirty="0"/>
          </a:p>
          <a:p>
            <a:r>
              <a:rPr lang="en-US" sz="2800" dirty="0"/>
              <a:t>4. </a:t>
            </a:r>
            <a:r>
              <a:rPr lang="en-US" sz="2800" dirty="0" err="1"/>
              <a:t>ᎧᏬᏂ</a:t>
            </a:r>
            <a:r>
              <a:rPr lang="en-US" sz="2800" dirty="0"/>
              <a:t>					10. </a:t>
            </a:r>
            <a:r>
              <a:rPr lang="en-US" sz="2800" dirty="0" err="1"/>
              <a:t>ᏚᏂ</a:t>
            </a:r>
            <a:r>
              <a:rPr lang="en-US" sz="2800" u="sng" dirty="0" err="1"/>
              <a:t>Ꮒ</a:t>
            </a:r>
            <a:r>
              <a:rPr lang="en-US" sz="2800" dirty="0" err="1"/>
              <a:t>Ꮧ</a:t>
            </a:r>
            <a:endParaRPr lang="en-US" sz="2800" dirty="0"/>
          </a:p>
          <a:p>
            <a:r>
              <a:rPr lang="en-US" sz="2800" dirty="0"/>
              <a:t>5. </a:t>
            </a:r>
            <a:r>
              <a:rPr lang="en-US" sz="2800" dirty="0" err="1"/>
              <a:t>ᎠᏂᏍᎬᏗ</a:t>
            </a:r>
            <a:r>
              <a:rPr lang="en-US" sz="2800" dirty="0"/>
              <a:t>				11. </a:t>
            </a:r>
            <a:r>
              <a:rPr lang="en-US" sz="2800" dirty="0" err="1"/>
              <a:t>ᏅᏓᏕᏆ</a:t>
            </a:r>
            <a:endParaRPr lang="en-US" sz="2800" dirty="0"/>
          </a:p>
          <a:p>
            <a:r>
              <a:rPr lang="en-US" sz="2800" dirty="0"/>
              <a:t>6. </a:t>
            </a:r>
            <a:r>
              <a:rPr lang="en-US" sz="2800" dirty="0" err="1"/>
              <a:t>ᏕᎭᎷᏱ</a:t>
            </a:r>
            <a:r>
              <a:rPr lang="en-US" sz="2800" dirty="0"/>
              <a:t>				12. </a:t>
            </a:r>
            <a:r>
              <a:rPr lang="en-US" sz="2800" dirty="0" err="1"/>
              <a:t>ᎥᏍᎩᏱ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ᎤᏕᏘᏴᏌᏗᏒ</a:t>
            </a:r>
            <a:r>
              <a:rPr lang="mr-IN" sz="2800" dirty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0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ᎪᎨᏱ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ᎠᏅᏱ</a:t>
            </a:r>
            <a:endParaRPr lang="en-US" sz="2800" dirty="0"/>
          </a:p>
          <a:p>
            <a:r>
              <a:rPr lang="en-US" sz="2800" dirty="0" err="1"/>
              <a:t>ᎧᏬᏂ</a:t>
            </a:r>
            <a:endParaRPr lang="en-US" sz="2800" dirty="0"/>
          </a:p>
          <a:p>
            <a:r>
              <a:rPr lang="en-US" sz="2800" dirty="0" err="1"/>
              <a:t>ᎠᏂᏍᎬᏗ</a:t>
            </a:r>
            <a:endParaRPr lang="en-US" sz="2800" dirty="0"/>
          </a:p>
          <a:p>
            <a:r>
              <a:rPr lang="en-US" sz="2800" dirty="0" err="1"/>
              <a:t>ᏕᎭᎷᏱ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999" y="2060575"/>
            <a:ext cx="7461917" cy="3770599"/>
          </a:xfrm>
        </p:spPr>
      </p:pic>
    </p:spTree>
    <p:extLst>
      <p:ext uri="{BB962C8B-B14F-4D97-AF65-F5344CB8AC3E}">
        <p14:creationId xmlns:p14="http://schemas.microsoft.com/office/powerpoint/2010/main" val="2086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ᎪᎩ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ᎫᏰᏉᏂ</a:t>
            </a:r>
            <a:endParaRPr lang="en-US" sz="2800" dirty="0"/>
          </a:p>
          <a:p>
            <a:r>
              <a:rPr lang="en-US" sz="2800" dirty="0" err="1"/>
              <a:t>ᎦᎶᏂ</a:t>
            </a:r>
            <a:endParaRPr lang="en-US" sz="2800" dirty="0"/>
          </a:p>
          <a:p>
            <a:r>
              <a:rPr lang="en-US" sz="2800" dirty="0" err="1"/>
              <a:t>ᏚᎵᏍᏗ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5" y="1358371"/>
            <a:ext cx="5928168" cy="4446126"/>
          </a:xfrm>
        </p:spPr>
      </p:pic>
    </p:spTree>
    <p:extLst>
      <p:ext uri="{BB962C8B-B14F-4D97-AF65-F5344CB8AC3E}">
        <p14:creationId xmlns:p14="http://schemas.microsoft.com/office/powerpoint/2010/main" val="166506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ᎤᎳᎪᎲᏍᏗ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ᏚᎵᏍᏗ</a:t>
            </a:r>
            <a:endParaRPr lang="en-US" sz="2800" dirty="0"/>
          </a:p>
          <a:p>
            <a:r>
              <a:rPr lang="en-US" sz="2800" dirty="0" err="1"/>
              <a:t>ᏚᏂ</a:t>
            </a:r>
            <a:r>
              <a:rPr lang="en-US" sz="2800" u="sng" dirty="0" err="1"/>
              <a:t>Ꮓ</a:t>
            </a:r>
            <a:r>
              <a:rPr lang="en-US" sz="2800" dirty="0" err="1"/>
              <a:t>Ꮧ</a:t>
            </a:r>
            <a:endParaRPr lang="en-US" sz="2800" dirty="0"/>
          </a:p>
          <a:p>
            <a:r>
              <a:rPr lang="en-US" sz="2800" dirty="0" err="1"/>
              <a:t>ᏅᏓᏕᏆ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133" y="1543987"/>
            <a:ext cx="5680680" cy="4260510"/>
          </a:xfrm>
        </p:spPr>
      </p:pic>
    </p:spTree>
    <p:extLst>
      <p:ext uri="{BB962C8B-B14F-4D97-AF65-F5344CB8AC3E}">
        <p14:creationId xmlns:p14="http://schemas.microsoft.com/office/powerpoint/2010/main" val="587309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1054</TotalTime>
  <Words>269</Words>
  <Application>Microsoft Office PowerPoint</Application>
  <PresentationFormat>Widescreen</PresentationFormat>
  <Paragraphs>58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Mangal</vt:lpstr>
      <vt:lpstr>Wingdings 3</vt:lpstr>
      <vt:lpstr>Ion</vt:lpstr>
      <vt:lpstr>ᏣᎳᎩ 101</vt:lpstr>
      <vt:lpstr>ᏗᏎᏍᏗ ᎢᏓᎵᏏᎾᎲᏍᎨᏍᏗ!</vt:lpstr>
      <vt:lpstr>ᎲᎦ ᏣᏕᏘᏴᏓ?</vt:lpstr>
      <vt:lpstr>ᏗᎩᎦᎿᏬᏍᎦ - ᏗᏣᎴᎲᎦ! 5 ᎢᏯᏂ ᎠᏂᏴᏫ ᏗᏥ°ᏛᏛᎲᎦ…</vt:lpstr>
      <vt:lpstr>ᎨᏙ ᎢᏳᏍᏗ ᏚᏙᎠ ᎪᎯ ᎢᎦ? ᏗᏗᏃᎩ!</vt:lpstr>
      <vt:lpstr>ᏏᏅᏙ</vt:lpstr>
      <vt:lpstr>ᎪᎨᏱ</vt:lpstr>
      <vt:lpstr>ᎪᎩ</vt:lpstr>
      <vt:lpstr>ᎤᎳᎪᎲᏍᏗ</vt:lpstr>
      <vt:lpstr>ᎪᎳ</vt:lpstr>
      <vt:lpstr>ᏧᎾᏕᏘᏱᏌᏗᏒ  </vt:lpstr>
      <vt:lpstr>ᎨᏙ ᎢᏳᏍᏗ ᎤᏕᏘᏴᏌᏗᏒ ᎯᎠ?</vt:lpstr>
      <vt:lpstr>ᎨᏙ ᎢᏳᏍᏗ ᎤᏕᏘᏴᏌᏗᏒ ᎯᎠ?</vt:lpstr>
      <vt:lpstr>ᎯᎠᏛ?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20</cp:revision>
  <dcterms:created xsi:type="dcterms:W3CDTF">2016-10-13T19:56:32Z</dcterms:created>
  <dcterms:modified xsi:type="dcterms:W3CDTF">2020-06-06T22:31:51Z</dcterms:modified>
</cp:coreProperties>
</file>