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3D44ADCA-2F01-4D61-8BB6-57C68379201D}"/>
    <pc:docChg chg="custSel delSld modSld">
      <pc:chgData name="Ben Gorman" userId="2624efef0af7af68" providerId="LiveId" clId="{3D44ADCA-2F01-4D61-8BB6-57C68379201D}" dt="2020-06-06T22:35:20.460" v="36" actId="1076"/>
      <pc:docMkLst>
        <pc:docMk/>
      </pc:docMkLst>
      <pc:sldChg chg="del">
        <pc:chgData name="Ben Gorman" userId="2624efef0af7af68" providerId="LiveId" clId="{3D44ADCA-2F01-4D61-8BB6-57C68379201D}" dt="2020-06-06T22:31:19.781" v="0" actId="2696"/>
        <pc:sldMkLst>
          <pc:docMk/>
          <pc:sldMk cId="1623359602" sldId="256"/>
        </pc:sldMkLst>
      </pc:sldChg>
      <pc:sldChg chg="del">
        <pc:chgData name="Ben Gorman" userId="2624efef0af7af68" providerId="LiveId" clId="{3D44ADCA-2F01-4D61-8BB6-57C68379201D}" dt="2020-06-06T22:31:44.382" v="13" actId="2696"/>
        <pc:sldMkLst>
          <pc:docMk/>
          <pc:sldMk cId="1323919651" sldId="257"/>
        </pc:sldMkLst>
      </pc:sldChg>
      <pc:sldChg chg="del">
        <pc:chgData name="Ben Gorman" userId="2624efef0af7af68" providerId="LiveId" clId="{3D44ADCA-2F01-4D61-8BB6-57C68379201D}" dt="2020-06-06T22:31:20.400" v="2" actId="2696"/>
        <pc:sldMkLst>
          <pc:docMk/>
          <pc:sldMk cId="68488741" sldId="258"/>
        </pc:sldMkLst>
      </pc:sldChg>
      <pc:sldChg chg="del">
        <pc:chgData name="Ben Gorman" userId="2624efef0af7af68" providerId="LiveId" clId="{3D44ADCA-2F01-4D61-8BB6-57C68379201D}" dt="2020-06-06T22:31:20.677" v="3" actId="2696"/>
        <pc:sldMkLst>
          <pc:docMk/>
          <pc:sldMk cId="39035195" sldId="259"/>
        </pc:sldMkLst>
      </pc:sldChg>
      <pc:sldChg chg="del">
        <pc:chgData name="Ben Gorman" userId="2624efef0af7af68" providerId="LiveId" clId="{3D44ADCA-2F01-4D61-8BB6-57C68379201D}" dt="2020-06-06T22:31:21.115" v="4" actId="2696"/>
        <pc:sldMkLst>
          <pc:docMk/>
          <pc:sldMk cId="2064068889" sldId="261"/>
        </pc:sldMkLst>
      </pc:sldChg>
      <pc:sldChg chg="del">
        <pc:chgData name="Ben Gorman" userId="2624efef0af7af68" providerId="LiveId" clId="{3D44ADCA-2F01-4D61-8BB6-57C68379201D}" dt="2020-06-06T22:31:21.412" v="5" actId="2696"/>
        <pc:sldMkLst>
          <pc:docMk/>
          <pc:sldMk cId="302905797" sldId="262"/>
        </pc:sldMkLst>
      </pc:sldChg>
      <pc:sldChg chg="del">
        <pc:chgData name="Ben Gorman" userId="2624efef0af7af68" providerId="LiveId" clId="{3D44ADCA-2F01-4D61-8BB6-57C68379201D}" dt="2020-06-06T22:31:21.651" v="6" actId="2696"/>
        <pc:sldMkLst>
          <pc:docMk/>
          <pc:sldMk cId="208641103" sldId="263"/>
        </pc:sldMkLst>
      </pc:sldChg>
      <pc:sldChg chg="del">
        <pc:chgData name="Ben Gorman" userId="2624efef0af7af68" providerId="LiveId" clId="{3D44ADCA-2F01-4D61-8BB6-57C68379201D}" dt="2020-06-06T22:31:21.897" v="7" actId="2696"/>
        <pc:sldMkLst>
          <pc:docMk/>
          <pc:sldMk cId="1665069695" sldId="264"/>
        </pc:sldMkLst>
      </pc:sldChg>
      <pc:sldChg chg="del">
        <pc:chgData name="Ben Gorman" userId="2624efef0af7af68" providerId="LiveId" clId="{3D44ADCA-2F01-4D61-8BB6-57C68379201D}" dt="2020-06-06T22:31:26.026" v="8" actId="2696"/>
        <pc:sldMkLst>
          <pc:docMk/>
          <pc:sldMk cId="587309865" sldId="265"/>
        </pc:sldMkLst>
      </pc:sldChg>
      <pc:sldChg chg="del">
        <pc:chgData name="Ben Gorman" userId="2624efef0af7af68" providerId="LiveId" clId="{3D44ADCA-2F01-4D61-8BB6-57C68379201D}" dt="2020-06-06T22:31:26.246" v="9" actId="2696"/>
        <pc:sldMkLst>
          <pc:docMk/>
          <pc:sldMk cId="1932363298" sldId="266"/>
        </pc:sldMkLst>
      </pc:sldChg>
      <pc:sldChg chg="del">
        <pc:chgData name="Ben Gorman" userId="2624efef0af7af68" providerId="LiveId" clId="{3D44ADCA-2F01-4D61-8BB6-57C68379201D}" dt="2020-06-06T22:31:26.458" v="10" actId="2696"/>
        <pc:sldMkLst>
          <pc:docMk/>
          <pc:sldMk cId="882854379" sldId="267"/>
        </pc:sldMkLst>
      </pc:sldChg>
      <pc:sldChg chg="del">
        <pc:chgData name="Ben Gorman" userId="2624efef0af7af68" providerId="LiveId" clId="{3D44ADCA-2F01-4D61-8BB6-57C68379201D}" dt="2020-06-06T22:31:20.103" v="1" actId="2696"/>
        <pc:sldMkLst>
          <pc:docMk/>
          <pc:sldMk cId="1848675260" sldId="268"/>
        </pc:sldMkLst>
      </pc:sldChg>
      <pc:sldChg chg="del">
        <pc:chgData name="Ben Gorman" userId="2624efef0af7af68" providerId="LiveId" clId="{3D44ADCA-2F01-4D61-8BB6-57C68379201D}" dt="2020-06-06T22:31:44.381" v="12" actId="2696"/>
        <pc:sldMkLst>
          <pc:docMk/>
          <pc:sldMk cId="1866963706" sldId="269"/>
        </pc:sldMkLst>
      </pc:sldChg>
      <pc:sldChg chg="del">
        <pc:chgData name="Ben Gorman" userId="2624efef0af7af68" providerId="LiveId" clId="{3D44ADCA-2F01-4D61-8BB6-57C68379201D}" dt="2020-06-06T22:31:44.379" v="11" actId="2696"/>
        <pc:sldMkLst>
          <pc:docMk/>
          <pc:sldMk cId="925154222" sldId="270"/>
        </pc:sldMkLst>
      </pc:sldChg>
      <pc:sldChg chg="modSp">
        <pc:chgData name="Ben Gorman" userId="2624efef0af7af68" providerId="LiveId" clId="{3D44ADCA-2F01-4D61-8BB6-57C68379201D}" dt="2020-06-06T22:35:20.460" v="36" actId="1076"/>
        <pc:sldMkLst>
          <pc:docMk/>
          <pc:sldMk cId="2082707141" sldId="271"/>
        </pc:sldMkLst>
        <pc:picChg chg="mod modCrop">
          <ac:chgData name="Ben Gorman" userId="2624efef0af7af68" providerId="LiveId" clId="{3D44ADCA-2F01-4D61-8BB6-57C68379201D}" dt="2020-06-06T22:35:20.460" v="36" actId="1076"/>
          <ac:picMkLst>
            <pc:docMk/>
            <pc:sldMk cId="2082707141" sldId="271"/>
            <ac:picMk id="4" creationId="{00000000-0000-0000-0000-000000000000}"/>
          </ac:picMkLst>
        </pc:picChg>
      </pc:sldChg>
      <pc:sldChg chg="modSp">
        <pc:chgData name="Ben Gorman" userId="2624efef0af7af68" providerId="LiveId" clId="{3D44ADCA-2F01-4D61-8BB6-57C68379201D}" dt="2020-06-06T22:34:53.757" v="33" actId="14100"/>
        <pc:sldMkLst>
          <pc:docMk/>
          <pc:sldMk cId="808453835" sldId="273"/>
        </pc:sldMkLst>
        <pc:picChg chg="mod modCrop">
          <ac:chgData name="Ben Gorman" userId="2624efef0af7af68" providerId="LiveId" clId="{3D44ADCA-2F01-4D61-8BB6-57C68379201D}" dt="2020-06-06T22:34:53.757" v="33" actId="14100"/>
          <ac:picMkLst>
            <pc:docMk/>
            <pc:sldMk cId="808453835" sldId="273"/>
            <ac:picMk id="4" creationId="{00000000-0000-0000-0000-000000000000}"/>
          </ac:picMkLst>
        </pc:picChg>
      </pc:sldChg>
      <pc:sldChg chg="modSp">
        <pc:chgData name="Ben Gorman" userId="2624efef0af7af68" providerId="LiveId" clId="{3D44ADCA-2F01-4D61-8BB6-57C68379201D}" dt="2020-06-06T22:34:30.516" v="28" actId="1076"/>
        <pc:sldMkLst>
          <pc:docMk/>
          <pc:sldMk cId="1922908849" sldId="274"/>
        </pc:sldMkLst>
        <pc:picChg chg="mod modCrop">
          <ac:chgData name="Ben Gorman" userId="2624efef0af7af68" providerId="LiveId" clId="{3D44ADCA-2F01-4D61-8BB6-57C68379201D}" dt="2020-06-06T22:34:30.516" v="28" actId="1076"/>
          <ac:picMkLst>
            <pc:docMk/>
            <pc:sldMk cId="1922908849" sldId="274"/>
            <ac:picMk id="4" creationId="{00000000-0000-0000-0000-000000000000}"/>
          </ac:picMkLst>
        </pc:picChg>
      </pc:sldChg>
      <pc:sldChg chg="modSp">
        <pc:chgData name="Ben Gorman" userId="2624efef0af7af68" providerId="LiveId" clId="{3D44ADCA-2F01-4D61-8BB6-57C68379201D}" dt="2020-06-06T22:34:05.607" v="23" actId="1076"/>
        <pc:sldMkLst>
          <pc:docMk/>
          <pc:sldMk cId="730080185" sldId="275"/>
        </pc:sldMkLst>
        <pc:picChg chg="mod modCrop">
          <ac:chgData name="Ben Gorman" userId="2624efef0af7af68" providerId="LiveId" clId="{3D44ADCA-2F01-4D61-8BB6-57C68379201D}" dt="2020-06-06T22:34:05.607" v="23" actId="1076"/>
          <ac:picMkLst>
            <pc:docMk/>
            <pc:sldMk cId="730080185" sldId="275"/>
            <ac:picMk id="4" creationId="{00000000-0000-0000-0000-000000000000}"/>
          </ac:picMkLst>
        </pc:picChg>
      </pc:sldChg>
      <pc:sldChg chg="modSp">
        <pc:chgData name="Ben Gorman" userId="2624efef0af7af68" providerId="LiveId" clId="{3D44ADCA-2F01-4D61-8BB6-57C68379201D}" dt="2020-06-06T22:33:27.974" v="17" actId="732"/>
        <pc:sldMkLst>
          <pc:docMk/>
          <pc:sldMk cId="354219399" sldId="276"/>
        </pc:sldMkLst>
        <pc:picChg chg="mod modCrop">
          <ac:chgData name="Ben Gorman" userId="2624efef0af7af68" providerId="LiveId" clId="{3D44ADCA-2F01-4D61-8BB6-57C68379201D}" dt="2020-06-06T22:33:27.974" v="17" actId="732"/>
          <ac:picMkLst>
            <pc:docMk/>
            <pc:sldMk cId="354219399" sldId="276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ᎤᏕᏘᏴᏌᏗᏒ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3323" y="2211354"/>
            <a:ext cx="6456783" cy="3676261"/>
          </a:xfrm>
        </p:spPr>
      </p:pic>
    </p:spTree>
    <p:extLst>
      <p:ext uri="{BB962C8B-B14F-4D97-AF65-F5344CB8AC3E}">
        <p14:creationId xmlns:p14="http://schemas.microsoft.com/office/powerpoint/2010/main" val="208270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ᎯᎠᏛ</a:t>
            </a:r>
            <a:r>
              <a:rPr lang="en-US" dirty="0"/>
              <a:t>? </a:t>
            </a:r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ᎤᏕᏘᏴᏌᏗᏒ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199" y="2052638"/>
            <a:ext cx="7469378" cy="4195762"/>
          </a:xfrm>
        </p:spPr>
      </p:pic>
    </p:spTree>
    <p:extLst>
      <p:ext uri="{BB962C8B-B14F-4D97-AF65-F5344CB8AC3E}">
        <p14:creationId xmlns:p14="http://schemas.microsoft.com/office/powerpoint/2010/main" val="127687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ᎤᏕᏘᏴᏌᏗᏒ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216" y="2024741"/>
            <a:ext cx="5869035" cy="3694923"/>
          </a:xfrm>
        </p:spPr>
      </p:pic>
    </p:spTree>
    <p:extLst>
      <p:ext uri="{BB962C8B-B14F-4D97-AF65-F5344CB8AC3E}">
        <p14:creationId xmlns:p14="http://schemas.microsoft.com/office/powerpoint/2010/main" val="80845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ᎯᎠᏃ</a:t>
            </a:r>
            <a:r>
              <a:rPr lang="mr-IN" dirty="0"/>
              <a:t>…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6587" y="2099386"/>
            <a:ext cx="5906278" cy="3682374"/>
          </a:xfrm>
        </p:spPr>
      </p:pic>
    </p:spTree>
    <p:extLst>
      <p:ext uri="{BB962C8B-B14F-4D97-AF65-F5344CB8AC3E}">
        <p14:creationId xmlns:p14="http://schemas.microsoft.com/office/powerpoint/2010/main" val="192290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ᎤᏕᏘᏴᏌᏗᏒ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216" y="1974546"/>
            <a:ext cx="5983329" cy="3726458"/>
          </a:xfrm>
        </p:spPr>
      </p:pic>
    </p:spTree>
    <p:extLst>
      <p:ext uri="{BB962C8B-B14F-4D97-AF65-F5344CB8AC3E}">
        <p14:creationId xmlns:p14="http://schemas.microsoft.com/office/powerpoint/2010/main" val="73008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ᎯᎠᏛ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1110" y="2369976"/>
            <a:ext cx="4320074" cy="3573624"/>
          </a:xfrm>
        </p:spPr>
      </p:pic>
    </p:spTree>
    <p:extLst>
      <p:ext uri="{BB962C8B-B14F-4D97-AF65-F5344CB8AC3E}">
        <p14:creationId xmlns:p14="http://schemas.microsoft.com/office/powerpoint/2010/main" val="35421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ᎤᏕᏘᏴᏌᏗᏒ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879707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ᎯᎳᎢᏴ</a:t>
            </a:r>
            <a:r>
              <a:rPr lang="en-US" dirty="0"/>
              <a:t> </a:t>
            </a:r>
            <a:r>
              <a:rPr lang="en-US" dirty="0" err="1"/>
              <a:t>ᏣᏕᏘᏱᏍᎬ</a:t>
            </a:r>
            <a:r>
              <a:rPr lang="en-US" dirty="0"/>
              <a:t>? </a:t>
            </a:r>
            <a:r>
              <a:rPr lang="en-US" dirty="0" err="1"/>
              <a:t>ᎪᎨᏱ</a:t>
            </a:r>
            <a:r>
              <a:rPr lang="en-US" dirty="0"/>
              <a:t>? </a:t>
            </a:r>
            <a:r>
              <a:rPr lang="en-US" dirty="0" err="1"/>
              <a:t>ᎪᎩ</a:t>
            </a:r>
            <a:r>
              <a:rPr lang="en-US" dirty="0"/>
              <a:t>? </a:t>
            </a:r>
            <a:r>
              <a:rPr lang="en-US" dirty="0" err="1"/>
              <a:t>ᎤᎳᎪᎲᏍᏗ</a:t>
            </a:r>
            <a:r>
              <a:rPr lang="en-US" dirty="0"/>
              <a:t>? </a:t>
            </a:r>
            <a:r>
              <a:rPr lang="mr-IN" dirty="0"/>
              <a:t>…</a:t>
            </a:r>
            <a:r>
              <a:rPr lang="en-US" dirty="0" err="1"/>
              <a:t>ᎪᎳ</a:t>
            </a:r>
            <a:r>
              <a:rPr lang="en-US" dirty="0"/>
              <a:t>? </a:t>
            </a:r>
            <a:r>
              <a:rPr lang="en-US" dirty="0" err="1"/>
              <a:t>ᎪᎳ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</a:t>
            </a:r>
            <a:r>
              <a:rPr lang="en-US" sz="2800" dirty="0" err="1"/>
              <a:t>ᎯᎳᎢᏴ</a:t>
            </a:r>
            <a:r>
              <a:rPr lang="en-US" sz="2800" dirty="0"/>
              <a:t> </a:t>
            </a:r>
            <a:r>
              <a:rPr lang="en-US" sz="2800" dirty="0" err="1"/>
              <a:t>ᏣᏕᏘᏱᏍᎬ</a:t>
            </a:r>
            <a:r>
              <a:rPr lang="en-US" sz="2800" dirty="0"/>
              <a:t>?”</a:t>
            </a:r>
          </a:p>
          <a:p>
            <a:r>
              <a:rPr lang="en-US" sz="2800" dirty="0"/>
              <a:t>“</a:t>
            </a:r>
            <a:r>
              <a:rPr lang="en-US" sz="2800" dirty="0" err="1"/>
              <a:t>ᎪᎩ</a:t>
            </a:r>
            <a:r>
              <a:rPr lang="en-US" sz="2800" dirty="0"/>
              <a:t> </a:t>
            </a:r>
            <a:r>
              <a:rPr lang="en-US" sz="2800" dirty="0" err="1"/>
              <a:t>ᎠᏆᏕᏘᏱᏍᎬ</a:t>
            </a:r>
            <a:r>
              <a:rPr lang="en-US" sz="2800" dirty="0"/>
              <a:t> - 15</a:t>
            </a:r>
            <a:r>
              <a:rPr lang="en-US" sz="2800" baseline="30000" dirty="0"/>
              <a:t>ᏏᏁ</a:t>
            </a:r>
            <a:r>
              <a:rPr lang="en-US" sz="2800" dirty="0"/>
              <a:t> </a:t>
            </a:r>
            <a:r>
              <a:rPr lang="en-US" sz="2800" dirty="0" err="1"/>
              <a:t>ᏕᎭᎷᏱ</a:t>
            </a:r>
            <a:r>
              <a:rPr lang="en-US" sz="2800" dirty="0"/>
              <a:t> </a:t>
            </a:r>
            <a:r>
              <a:rPr lang="en-US" sz="2800" dirty="0" err="1"/>
              <a:t>ᎠᏆᏕᏅ</a:t>
            </a:r>
            <a:r>
              <a:rPr lang="en-US" sz="2800" dirty="0"/>
              <a:t> - </a:t>
            </a:r>
            <a:r>
              <a:rPr lang="en-US" sz="2800" dirty="0" err="1"/>
              <a:t>ᏂᎯᎾ</a:t>
            </a:r>
            <a:r>
              <a:rPr lang="en-US" sz="2800" dirty="0"/>
              <a:t>?”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5" y="2698139"/>
            <a:ext cx="4395788" cy="2915872"/>
          </a:xfrm>
        </p:spPr>
      </p:pic>
    </p:spTree>
    <p:extLst>
      <p:ext uri="{BB962C8B-B14F-4D97-AF65-F5344CB8AC3E}">
        <p14:creationId xmlns:p14="http://schemas.microsoft.com/office/powerpoint/2010/main" val="1151834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1057</TotalTime>
  <Words>59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Mangal</vt:lpstr>
      <vt:lpstr>Wingdings 3</vt:lpstr>
      <vt:lpstr>Ion</vt:lpstr>
      <vt:lpstr>ᎨᏙ ᎢᏳᏍᏗ ᎤᏕᏘᏴᏌᏗᏒ ᎯᎠ?</vt:lpstr>
      <vt:lpstr>ᎯᎠᏛ? ᎨᏙ ᎢᏳᏍᏗ ᎤᏕᏘᏴᏌᏗᏒ?</vt:lpstr>
      <vt:lpstr>ᎨᏙ ᎢᏳᏍᏗ ᎤᏕᏘᏴᏌᏗᏒ ᎯᎠ?</vt:lpstr>
      <vt:lpstr>ᎯᎠᏃ…?</vt:lpstr>
      <vt:lpstr>ᎨᏙ ᎢᏳᏍᏗ ᎤᏕᏘᏴᏌᏗᏒ ᎯᎠ?</vt:lpstr>
      <vt:lpstr>ᎯᎠᏛ?</vt:lpstr>
      <vt:lpstr>ᎨᏙ ᎢᏳᏍᏗ ᎤᏕᏘᏴᏌᏗᏒ ᎯᎠ?</vt:lpstr>
      <vt:lpstr>ᎯᎳᎢᏴ ᏣᏕᏘᏱᏍᎬ? ᎪᎨᏱ? ᎪᎩ? ᎤᎳᎪᎲᏍᏗ? …ᎪᎳ? ᎪᎳ?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20</cp:revision>
  <dcterms:created xsi:type="dcterms:W3CDTF">2016-10-13T19:56:32Z</dcterms:created>
  <dcterms:modified xsi:type="dcterms:W3CDTF">2020-06-06T22:35:32Z</dcterms:modified>
</cp:coreProperties>
</file>