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media9.mp3" ContentType="application/vnd.sun.star.media"/>
  <Override PartName="/ppt/media/image6.png" ContentType="image/png"/>
  <Override PartName="/ppt/media/image8.jpeg" ContentType="image/jpeg"/>
  <Override PartName="/ppt/media/image10.png" ContentType="image/png"/>
  <Override PartName="/ppt/media/image11.jpeg" ContentType="image/jpeg"/>
  <Override PartName="/ppt/media/image12.tif" ContentType="image/tiff"/>
  <Override PartName="/ppt/media/image13.jpeg" ContentType="image/jpeg"/>
  <Override PartName="/ppt/media/image14.tif" ContentType="image/tiff"/>
  <Override PartName="/ppt/media/image15.tif" ContentType="image/tiff"/>
  <Override PartName="/ppt/media/image16.tif" ContentType="image/tiff"/>
  <Override PartName="/ppt/media/image17.tif" ContentType="image/tiff"/>
  <Override PartName="/ppt/media/image18.tif" ContentType="image/tiff"/>
  <Override PartName="/ppt/media/image19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226872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85704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226872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385704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26872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85704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226872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385704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9FB68A4-14E0-4642-B3B1-F631E17CAE31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8186939-6DA7-4586-A3C6-B06405E4A3C0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7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48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49D6EC0-6CB0-4B42-A8DD-0EAC97F6E47D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300C768-FCC3-404E-A576-96727628A7A3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tif"/><Relationship Id="rId2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tif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video" Target="../media/media9.mp3"/><Relationship Id="rId3" Type="http://schemas.microsoft.com/office/2007/relationships/media" Target="../media/media9.mp3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tif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tif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tif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ᏣᎳᎩ 101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680400" y="4394160"/>
            <a:ext cx="8143920" cy="11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Birthdays!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ᎢᏳᏍᏗ ᏣᏛ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Ꮑ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 ᏣᎸᏉᏗ ᎤᎾᏙᏓᏈᏕᎾ ᎨᏐᎢ?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ᎤᎳᏏᏕᎾ Ꭰ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Ꮃ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ᏍᎦ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Ꮃ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 ᎠᏆ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Ꭶ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ᏙᏍᏗ ᎠᎩᎸᏉᏗ ᎤᎾᏙᏓᏈᏕᎾ ᎨᏐᎢ!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22" name="Content Placeholder 4" descr=""/>
          <p:cNvPicPr/>
          <p:nvPr/>
        </p:nvPicPr>
        <p:blipFill>
          <a:blip r:embed="rId1"/>
          <a:stretch/>
        </p:blipFill>
        <p:spPr>
          <a:xfrm>
            <a:off x="5910120" y="2336760"/>
            <a:ext cx="406872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ᎢᏳᏍᏗ ᏣᎸᏉᏗ ᏣᏛ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Ꮑ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 ᎤᎾᏙᏓᏆᏍᎬ ᎨᏐᎢ?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ᏧᏂᎳᏫᏍᏗᎢ ᎠᏇᏅᏍᏗ ᎠᎩᎸᏉᏗ.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25" name="Content Placeholder 4" descr=""/>
          <p:cNvPicPr/>
          <p:nvPr/>
        </p:nvPicPr>
        <p:blipFill>
          <a:blip r:embed="rId1"/>
          <a:stretch/>
        </p:blipFill>
        <p:spPr>
          <a:xfrm>
            <a:off x="6741720" y="2207880"/>
            <a:ext cx="2491920" cy="372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ᎢᏳᏍᏗ ᏣᎸᏉᏗ ᏣᏛ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Ꮑ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… ____ ᎨᏐᎢ?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3 ᎢᏯᏂ ᎠᏂᏴᏫ ᏗᏥ°ᏛᏛᎲᎦ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…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ᎢᏳᏍᏗ ᏣᎸᏉᏗ ᏣᏛ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Ꮑ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Ꮧ…____ ᎨᏐᎢ?”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28" name="Content Placeholder 4" descr=""/>
          <p:cNvPicPr/>
          <p:nvPr/>
        </p:nvPicPr>
        <p:blipFill>
          <a:blip r:embed="rId1"/>
          <a:stretch/>
        </p:blipFill>
        <p:spPr>
          <a:xfrm>
            <a:off x="137880" y="4380840"/>
            <a:ext cx="11703600" cy="155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ᎢᏣᏓᏲᎵᎳ!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3 ᎢᏯᏂ ᎠᏂᏴᏫ ᏐᎢ </a:t>
            </a:r>
            <a:r>
              <a:rPr b="0" i="1" lang="en-US" sz="3600" spc="-1" strike="noStrike">
                <a:solidFill>
                  <a:srgbClr val="ffffff"/>
                </a:solidFill>
                <a:latin typeface="Trebuchet MS"/>
              </a:rPr>
              <a:t>ᏄᏓᎴ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 ᎤᏃᏝ!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ᏏᏲ! ᎭᏲ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Ꮅ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ᏓᏧ?”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ᎢᏳᏍᏗ ᏕᏣᏙᎠ? 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… ᎦᎵᎡᎵᎦ ᏥᏕᎾᏙ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Ꮈ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Ꭹ!”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ᎦᏨ ᏗᎮᎬ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ᎣᏍᏓ ᏕᎬᎪᏩᏔ! ᏕᎾᏓᎪᎲᏳ!”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97" name="Content Placeholder 5" descr=""/>
          <p:cNvPicPr/>
          <p:nvPr/>
        </p:nvPicPr>
        <p:blipFill>
          <a:blip r:embed="rId1"/>
          <a:stretch/>
        </p:blipFill>
        <p:spPr>
          <a:xfrm>
            <a:off x="5945400" y="2336760"/>
            <a:ext cx="399852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Ꮷ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Ꮎ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ᏕᏘᏱᏌᏗᏒ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Trebuchet MS"/>
              </a:rPr>
              <a:t>ᎪᎨᏱ</a:t>
            </a:r>
            <a:endParaRPr b="0" lang="en-US" sz="28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Trebuchet MS"/>
              </a:rPr>
              <a:t>ᎪᎩ</a:t>
            </a:r>
            <a:endParaRPr b="0" lang="en-US" sz="28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Trebuchet MS"/>
              </a:rPr>
              <a:t>ᎤᎵᎪᎲᏍᏗ</a:t>
            </a:r>
            <a:endParaRPr b="0" lang="en-US" sz="28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Trebuchet MS"/>
              </a:rPr>
              <a:t>ᎪᎳ</a:t>
            </a:r>
            <a:endParaRPr b="0" lang="en-US" sz="28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00" name="Content Placeholder 4" descr=""/>
          <p:cNvPicPr/>
          <p:nvPr/>
        </p:nvPicPr>
        <p:blipFill>
          <a:blip r:embed="rId1"/>
          <a:stretch/>
        </p:blipFill>
        <p:spPr>
          <a:xfrm>
            <a:off x="5912640" y="2055960"/>
            <a:ext cx="3879360" cy="4200120"/>
          </a:xfrm>
          <a:prstGeom prst="rect">
            <a:avLst/>
          </a:prstGeom>
          <a:ln>
            <a:noFill/>
          </a:ln>
        </p:spPr>
      </p:pic>
      <p:pic>
        <p:nvPicPr>
          <p:cNvPr id="101" name="Picture 1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768720" y="714600"/>
            <a:ext cx="812520" cy="81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01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01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03497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ᏗᏏᏅᏙ / ᏗᎧᎸ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01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ᎤᏃᎸᏔᏅ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07  ᎫᏰᏉᏂ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02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ᎧᎦᎵ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08  ᎦᎶᏂ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03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ᎠᏅᏱ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09  ᏚᎵᏍᏗ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04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ᎧᏬᏂ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10  ᏚᏂ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05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Ꭰ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ᏍᎬᏗ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11  ᏅᏓᏕᏆ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06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ᏕᎭᎷᏱ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12  ᎥᏍᎩᏱ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04" name="Content Placeholder 4" descr=""/>
          <p:cNvPicPr/>
          <p:nvPr/>
        </p:nvPicPr>
        <p:blipFill>
          <a:blip r:embed="rId1"/>
          <a:stretch/>
        </p:blipFill>
        <p:spPr>
          <a:xfrm>
            <a:off x="5378760" y="2336760"/>
            <a:ext cx="6455160" cy="331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ᏫᎵ ᎤᏕᏘᏱᏍᎬ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ᎪᎯ ᎢᎦ ᏫᎵ ᎤᏕᏘᏱᏍᎬ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ᎲᎦ ᎤᏕᏘᏴᏓ?  (7!)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ᎲᎳᏴ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ᎤᏕᏁᎢ?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23</a:t>
            </a:r>
            <a:r>
              <a:rPr b="0" lang="en-US" sz="2400" spc="-1" strike="noStrike" baseline="30000">
                <a:solidFill>
                  <a:srgbClr val="ffffff"/>
                </a:solidFill>
                <a:latin typeface="Trebuchet MS"/>
              </a:rPr>
              <a:t>Ꮑ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ᏚᏂ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 ᎤᏕᏘᏴᏓ, 2009 ᎤᏕᏁᎢ.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(Ꮤ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Ꮅ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ᏍᎪᏦᎢᏁ ᏚᏂ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Ꮧ, ᏔᎵ ᎢᏯᎦᏴᎵ ᏐᏁᎳ)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07" name="Content Placeholder 4" descr=""/>
          <p:cNvPicPr/>
          <p:nvPr/>
        </p:nvPicPr>
        <p:blipFill>
          <a:blip r:embed="rId1"/>
          <a:stretch/>
        </p:blipFill>
        <p:spPr>
          <a:xfrm>
            <a:off x="6599520" y="2336760"/>
            <a:ext cx="268992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ᎢᏣ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Ꮯ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ᏃᎮᎯ!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3 ᎢᏯᏂ ᎠᏂᏴᏫ ᏗᏥ°ᏛᏛᎲᎦ!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1. “ᎲᎦ ᏣᏕᏘᏴᏓ?”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2. “ᎲᎳᏴ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ᏣᏕᏘᏱᏍᎬ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10" name="Content Placeholder 6" descr=""/>
          <p:cNvPicPr/>
          <p:nvPr/>
        </p:nvPicPr>
        <p:blipFill>
          <a:blip r:embed="rId1"/>
          <a:stretch/>
        </p:blipFill>
        <p:spPr>
          <a:xfrm>
            <a:off x="6145200" y="2336760"/>
            <a:ext cx="359856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ᏫᎵ ᎤᏕᏘᏴ!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br/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ᎤᏍᏗ ᎢᎾᎨ ᎠᏁᎯ ᏣᎪᏩᏛᏗ ᏣᏚᎵ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Ꭽ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? (3x)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ᎪᎯ ᎢᎦ 7 ᎤᏕᏘᏴᏓ ᏫᎵ.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ᎢᎾᎨ ᎠᏁᎯ ᎤᎸᏉᏗ.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ᏍᏈᏍᏓ ᎢᎾᎨ ᎠᏁᎯ ᎤᎪ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Ꮹ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ᏛᏗ ᎤᏚᎵᎭ!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ᎤᏍᏗ ᎢᎾᎨ ᎡᎯ ᏣᎪᏩᏛᏗ ᏣᏚᎵ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Ꭽ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? ᎨᏙ ᎢᏳᏍᏗ ᎢᎾᎨ ᎡᎯ ᏣᎸᏉᏗ?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ᏩᎦ ᎠᎩᎪᏩᏛᏗ ᎠᏆᏚᎵ</a:t>
            </a:r>
            <a:r>
              <a:rPr b="0" lang="en-US" sz="2000" spc="-1" strike="noStrike" u="sng">
                <a:solidFill>
                  <a:srgbClr val="ffffff"/>
                </a:solidFill>
                <a:uFillTx/>
                <a:latin typeface="Trebuchet MS"/>
              </a:rPr>
              <a:t>Ꭽ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!”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ᏪᏌ ᏓᎩᎸᏉᏗ!”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13" name="Content Placeholder 4" descr=""/>
          <p:cNvPicPr/>
          <p:nvPr/>
        </p:nvPicPr>
        <p:blipFill>
          <a:blip r:embed="rId1"/>
          <a:stretch/>
        </p:blipFill>
        <p:spPr>
          <a:xfrm>
            <a:off x="5594400" y="2336760"/>
            <a:ext cx="5050800" cy="3364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ᏑᎾᏙᏓᏆᏍᏗ!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(ᎨᏙ ᎢᏳᏍᏗ ᎪᎯ ᎢᎦ?)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ᎤᎾᏙᏓᏆᏍᎬ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ᎤᎾᏙᏓᏉᏅ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ᏔᎵᏁ ᎢᎦ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ᏦᎢᏁ ᎢᎦ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ᏅᎩᏁ ᎢᎦ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Ꮷ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ᎩᎶᏍᏗ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ᎤᎾᏙᏓᏈᏕᎾ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16" name="Content Placeholder 4" descr=""/>
          <p:cNvPicPr/>
          <p:nvPr/>
        </p:nvPicPr>
        <p:blipFill>
          <a:blip r:embed="rId1"/>
          <a:stretch/>
        </p:blipFill>
        <p:spPr>
          <a:xfrm>
            <a:off x="6145200" y="2336760"/>
            <a:ext cx="359856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ᎨᏙ ᎢᏳᏍᏗ ᏣᎸᏉᏗ ᏣᏛ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Ꮑ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Ꮧ Ꮷ</a:t>
            </a:r>
            <a:r>
              <a:rPr b="0" lang="en-US" sz="36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ᎩᎶᏍᏗ ᎨᏐᎢ?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ᏔᎷᏣ Ꭰ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Ꮃ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ᏍᎦ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Ꮃ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 ᎠᎩᏁ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Ꮈ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Ꮧ ᎠᎩᎸᏉᏗ Ꮷ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Ꮒ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ᎩᎶᏍᏗ ᎨᏐᎢ!”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19" name="Content Placeholder 4" descr=""/>
          <p:cNvPicPr/>
          <p:nvPr/>
        </p:nvPicPr>
        <p:blipFill>
          <a:blip r:embed="rId1"/>
          <a:stretch/>
        </p:blipFill>
        <p:spPr>
          <a:xfrm>
            <a:off x="5594400" y="2336760"/>
            <a:ext cx="5458320" cy="359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1016</TotalTime>
  <Application>LibreOffice/6.4.2.2$Windows_X86_64 LibreOffice_project/4e471d8c02c9c90f512f7f9ead8875b57fcb1ec3</Application>
  <Words>200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2016-10-23T22:17:31Z</dcterms:created>
  <dc:creator>Microsoft Office User</dc:creator>
  <dc:description/>
  <dc:language>en-US</dc:language>
  <cp:lastModifiedBy/>
  <dcterms:modified xsi:type="dcterms:W3CDTF">2020-05-05T18:41:56Z</dcterms:modified>
  <cp:revision>24</cp:revision>
  <dc:subject/>
  <dc:title>ᏣᎳᎩ 101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