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9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14.tif" ContentType="image/tiff"/>
  <Override PartName="/ppt/media/image15.tif" ContentType="image/tiff"/>
  <Override PartName="/ppt/media/image16.tif" ContentType="image/tiff"/>
  <Override PartName="/ppt/media/image18.tif" ContentType="image/tiff"/>
  <Override PartName="/ppt/media/image19.tif" ContentType="image/tiff"/>
  <Override PartName="/ppt/media/image20.tif" ContentType="image/tiff"/>
  <Override PartName="/ppt/media/image21.tif" ContentType="image/tiff"/>
  <Override PartName="/ppt/media/image22.tif" ContentType="image/tiff"/>
  <Override PartName="/ppt/media/image23.tif" ContentType="image/tiff"/>
  <Override PartName="/ppt/media/image24.tif" ContentType="image/tiff"/>
  <Override PartName="/ppt/media/image25.tif" ContentType="image/tiff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93084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718128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93084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718128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93084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718128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93084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718128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93084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718128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93084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718128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93084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718128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93084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718128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100000">
              <a:srgbClr val="d44208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HD-ShadowLong.png"/>
          <p:cNvPicPr/>
          <p:nvPr/>
        </p:nvPicPr>
        <p:blipFill>
          <a:blip r:embed="rId3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ln>
            <a:noFill/>
          </a:ln>
        </p:spPr>
      </p:pic>
      <p:pic>
        <p:nvPicPr>
          <p:cNvPr id="2" name="Picture 7" descr="HD-ShadowShort.png"/>
          <p:cNvPicPr/>
          <p:nvPr/>
        </p:nvPicPr>
        <p:blipFill>
          <a:blip r:embed="rId4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648847F-BE09-4072-ACB4-A09BFA0790AE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5/5/20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sldNum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ABC48E1-177E-42A0-B76D-1A5B5FD6F71A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Third Outline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Outline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100000">
              <a:srgbClr val="d44208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7" name="Picture 14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>
            <a:noFill/>
          </a:ln>
        </p:spPr>
      </p:pic>
      <p:pic>
        <p:nvPicPr>
          <p:cNvPr id="48" name="Picture 15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PlaceHolder 3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6282F9B-7E00-4CDF-B09E-A7D152BE7F3D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5/5/20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0C57964-3B0F-4C45-8948-EFF359BFACF2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100000">
              <a:srgbClr val="d44208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93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>
            <a:noFill/>
          </a:ln>
        </p:spPr>
      </p:pic>
      <p:pic>
        <p:nvPicPr>
          <p:cNvPr id="94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PlaceHolder 3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5594040" y="2336760"/>
            <a:ext cx="469980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FD0958D-24F8-4630-B710-2C38CB4ED3C1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5/5/20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2" name="PlaceHolder 8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7AFB0B3-EAD2-4CEB-93AD-B65ADFE0A734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100000">
              <a:srgbClr val="d44208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40" name="Picture 12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>
            <a:noFill/>
          </a:ln>
        </p:spPr>
      </p:pic>
      <p:pic>
        <p:nvPicPr>
          <p:cNvPr id="141" name="Picture 13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PlaceHolder 3"/>
          <p:cNvSpPr>
            <a:spLocks noGrp="1"/>
          </p:cNvSpPr>
          <p:nvPr>
            <p:ph type="title"/>
          </p:nvPr>
        </p:nvSpPr>
        <p:spPr>
          <a:xfrm>
            <a:off x="669240" y="753120"/>
            <a:ext cx="9624600" cy="1080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60960" y="2336760"/>
            <a:ext cx="306972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680400" y="3022560"/>
            <a:ext cx="3049200" cy="291312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1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7" name="PlaceHolder 6"/>
          <p:cNvSpPr>
            <a:spLocks noGrp="1"/>
          </p:cNvSpPr>
          <p:nvPr>
            <p:ph type="body"/>
          </p:nvPr>
        </p:nvSpPr>
        <p:spPr>
          <a:xfrm>
            <a:off x="3956040" y="2336760"/>
            <a:ext cx="306288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8" name="PlaceHolder 7"/>
          <p:cNvSpPr>
            <a:spLocks noGrp="1"/>
          </p:cNvSpPr>
          <p:nvPr>
            <p:ph type="body"/>
          </p:nvPr>
        </p:nvSpPr>
        <p:spPr>
          <a:xfrm>
            <a:off x="3945600" y="3022560"/>
            <a:ext cx="3062880" cy="291312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1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9" name="PlaceHolder 8"/>
          <p:cNvSpPr>
            <a:spLocks noGrp="1"/>
          </p:cNvSpPr>
          <p:nvPr>
            <p:ph type="body"/>
          </p:nvPr>
        </p:nvSpPr>
        <p:spPr>
          <a:xfrm>
            <a:off x="7224120" y="2336760"/>
            <a:ext cx="3069720" cy="576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0" name="PlaceHolder 9"/>
          <p:cNvSpPr>
            <a:spLocks noGrp="1"/>
          </p:cNvSpPr>
          <p:nvPr>
            <p:ph type="body"/>
          </p:nvPr>
        </p:nvSpPr>
        <p:spPr>
          <a:xfrm>
            <a:off x="7224120" y="3022560"/>
            <a:ext cx="3069720" cy="291312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1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1" name="PlaceHolder 10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C5FD85E-7EBF-49DD-A2BA-F4D16A6F8546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5/5/20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152" name="PlaceHolder 11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53" name="PlaceHolder 12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9B04444-C2D3-479E-AD38-B470EA4F7AB8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tif"/><Relationship Id="rId2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tif"/><Relationship Id="rId2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tif"/><Relationship Id="rId2" Type="http://schemas.openxmlformats.org/officeDocument/2006/relationships/image" Target="../media/image24.tif"/><Relationship Id="rId3" Type="http://schemas.openxmlformats.org/officeDocument/2006/relationships/image" Target="../media/image25.tif"/><Relationship Id="rId4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www.unc.edu/~moeng/TULIP/party_game/?lang=cherokee" TargetMode="External"/><Relationship Id="rId2" Type="http://schemas.openxmlformats.org/officeDocument/2006/relationships/hyperlink" Target="http://www.unc.edu/~moeng/TULIP/party_game/?lang=cherokee" TargetMode="Externa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ti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ti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tif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tif"/><Relationship Id="rId2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tif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tif"/><Relationship Id="rId2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Trebuchet MS"/>
              </a:rPr>
              <a:t>ᏣᎳᎩ 101</a:t>
            </a:r>
            <a:endParaRPr b="0" lang="en-U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680400" y="4394160"/>
            <a:ext cx="8143920" cy="1117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Review 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– Months, Birthdays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ᎨᏙ ᎤᏍᏗ ᏑᏕᏘᏴᏌᏗᏒ ᎯᎠ?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ᎯᎠ ᏗᎧᎸ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: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Trebuchet MS"/>
              </a:rPr>
              <a:t>ᎥᏍᎩᏱ</a:t>
            </a:r>
            <a:endParaRPr b="0" lang="en-US" sz="32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Trebuchet MS"/>
              </a:rPr>
              <a:t>ᎤᏃᎸᏔᏅ</a:t>
            </a:r>
            <a:endParaRPr b="0" lang="en-US" sz="32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Trebuchet MS"/>
              </a:rPr>
              <a:t>ᎧᎦᎵ</a:t>
            </a:r>
            <a:endParaRPr b="0" lang="en-US" sz="32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32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15" name="Content Placeholder 4" descr=""/>
          <p:cNvPicPr/>
          <p:nvPr/>
        </p:nvPicPr>
        <p:blipFill>
          <a:blip r:embed="rId1"/>
          <a:stretch/>
        </p:blipFill>
        <p:spPr>
          <a:xfrm>
            <a:off x="5594400" y="2566800"/>
            <a:ext cx="4700160" cy="313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ᎨᏙ ᎤᏍᏗ ᎤᏁᏌᏴᏌᏗᏒ ᎯᎠ?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ᎯᎠ ᏗᎧᎸ: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Trebuchet MS"/>
              </a:rPr>
              <a:t>ᏕᎭᎷᏱ</a:t>
            </a:r>
            <a:endParaRPr b="0" lang="en-US" sz="32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Trebuchet MS"/>
              </a:rPr>
              <a:t>ᎫᏰᏉᏂ</a:t>
            </a:r>
            <a:endParaRPr b="0" lang="en-US" sz="32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Trebuchet MS"/>
              </a:rPr>
              <a:t>ᎦᎶᏂ</a:t>
            </a:r>
            <a:endParaRPr b="0" lang="en-US" sz="32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18" name="Content Placeholder 4" descr=""/>
          <p:cNvPicPr/>
          <p:nvPr/>
        </p:nvPicPr>
        <p:blipFill>
          <a:blip r:embed="rId1"/>
          <a:stretch/>
        </p:blipFill>
        <p:spPr>
          <a:xfrm>
            <a:off x="5594400" y="2815920"/>
            <a:ext cx="4700160" cy="264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669240" y="753120"/>
            <a:ext cx="962460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ᎠᎩᎸᏉᏗ / ᎠᎩᎸᏉᏗ</a:t>
            </a:r>
            <a:r>
              <a:rPr b="0" i="1" lang="en-US" sz="3600" spc="-1" strike="noStrike">
                <a:solidFill>
                  <a:srgbClr val="ffffff"/>
                </a:solidFill>
                <a:latin typeface="Trebuchet MS"/>
              </a:rPr>
              <a:t>Ᏻ:</a:t>
            </a:r>
            <a:br/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ᎧᎩ ᎢᏳᏍᏗ ᏣᎸᏉᏗᏳ ᎧᏃᎩᏍᎩ? (5x ᏗᏥᏛᏛᎲᎦ!)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660960" y="2336760"/>
            <a:ext cx="306972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Kurt Cobain ᎠᎩᎸᏉᏗ!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680400" y="3022560"/>
            <a:ext cx="3049200" cy="2913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3956040" y="2336760"/>
            <a:ext cx="306288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PrinceᎢᏍᏊ ᎠᎩᎸᏉᏗ!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3" name="TextShape 5"/>
          <p:cNvSpPr txBox="1"/>
          <p:nvPr/>
        </p:nvSpPr>
        <p:spPr>
          <a:xfrm>
            <a:off x="3945600" y="3022560"/>
            <a:ext cx="3062880" cy="2913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4" name="TextShape 6"/>
          <p:cNvSpPr txBox="1"/>
          <p:nvPr/>
        </p:nvSpPr>
        <p:spPr>
          <a:xfrm>
            <a:off x="7224120" y="2336760"/>
            <a:ext cx="306972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65000"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ᎠᏎᏃ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…Michael Jackson ᎠᎩᎸᏉᏗ</a:t>
            </a:r>
            <a:r>
              <a:rPr b="0" i="1" lang="en-US" sz="2400" spc="-1" strike="noStrike">
                <a:solidFill>
                  <a:srgbClr val="ffffff"/>
                </a:solidFill>
                <a:latin typeface="Trebuchet MS"/>
              </a:rPr>
              <a:t>Ᏻ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!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5" name="TextShape 7"/>
          <p:cNvSpPr txBox="1"/>
          <p:nvPr/>
        </p:nvSpPr>
        <p:spPr>
          <a:xfrm>
            <a:off x="7224120" y="3022560"/>
            <a:ext cx="3069720" cy="2913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26" name="Picture 10" descr=""/>
          <p:cNvPicPr/>
          <p:nvPr/>
        </p:nvPicPr>
        <p:blipFill>
          <a:blip r:embed="rId1"/>
          <a:stretch/>
        </p:blipFill>
        <p:spPr>
          <a:xfrm>
            <a:off x="564480" y="3393360"/>
            <a:ext cx="3281040" cy="2171880"/>
          </a:xfrm>
          <a:prstGeom prst="rect">
            <a:avLst/>
          </a:prstGeom>
          <a:ln>
            <a:noFill/>
          </a:ln>
        </p:spPr>
      </p:pic>
      <p:pic>
        <p:nvPicPr>
          <p:cNvPr id="227" name="Picture 11" descr=""/>
          <p:cNvPicPr/>
          <p:nvPr/>
        </p:nvPicPr>
        <p:blipFill>
          <a:blip r:embed="rId2"/>
          <a:stretch/>
        </p:blipFill>
        <p:spPr>
          <a:xfrm>
            <a:off x="3907080" y="3366000"/>
            <a:ext cx="3807360" cy="1903680"/>
          </a:xfrm>
          <a:prstGeom prst="rect">
            <a:avLst/>
          </a:prstGeom>
          <a:ln>
            <a:noFill/>
          </a:ln>
        </p:spPr>
      </p:pic>
      <p:pic>
        <p:nvPicPr>
          <p:cNvPr id="228" name="Picture 12" descr=""/>
          <p:cNvPicPr/>
          <p:nvPr/>
        </p:nvPicPr>
        <p:blipFill>
          <a:blip r:embed="rId3"/>
          <a:stretch/>
        </p:blipFill>
        <p:spPr>
          <a:xfrm>
            <a:off x="7930080" y="3192840"/>
            <a:ext cx="2372400" cy="237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ᏗᏁ</a:t>
            </a:r>
            <a:r>
              <a:rPr b="0" lang="en-US" sz="3600" spc="-1" strike="noStrike" u="sng">
                <a:solidFill>
                  <a:srgbClr val="ffffff"/>
                </a:solidFill>
                <a:uFillTx/>
                <a:latin typeface="Trebuchet MS"/>
              </a:rPr>
              <a:t>Ꮅ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ᏙᏗ!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 u="sng">
                <a:solidFill>
                  <a:srgbClr val="ffae3e"/>
                </a:solidFill>
                <a:uFillTx/>
                <a:latin typeface="Trebuchet MS"/>
                <a:hlinkClick r:id="rId1"/>
              </a:rPr>
              <a:t>http://www.unc.edu/~moeng/TULIP/party_game/?</a:t>
            </a:r>
            <a:r>
              <a:rPr b="0" lang="en-US" sz="2400" spc="-1" strike="noStrike" u="sng">
                <a:solidFill>
                  <a:srgbClr val="ffae3e"/>
                </a:solidFill>
                <a:uFillTx/>
                <a:latin typeface="Trebuchet MS"/>
                <a:hlinkClick r:id="rId2"/>
              </a:rPr>
              <a:t>lang=cherokee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ᎤᏕᏅᎢ"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93" name="Content Placeholder 3" descr=""/>
          <p:cNvPicPr/>
          <p:nvPr/>
        </p:nvPicPr>
        <p:blipFill>
          <a:blip r:embed="rId1"/>
          <a:stretch/>
        </p:blipFill>
        <p:spPr>
          <a:xfrm>
            <a:off x="2721960" y="2336760"/>
            <a:ext cx="553140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ᎤᏕᏘᏱᏍᎪᎢ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95" name="Content Placeholder 3" descr=""/>
          <p:cNvPicPr/>
          <p:nvPr/>
        </p:nvPicPr>
        <p:blipFill>
          <a:blip r:embed="rId1"/>
          <a:stretch/>
        </p:blipFill>
        <p:spPr>
          <a:xfrm>
            <a:off x="3395160" y="2336760"/>
            <a:ext cx="418536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16 ᎤᏕᏘᏴᏓ!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97" name="Content Placeholder 4" descr=""/>
          <p:cNvPicPr/>
          <p:nvPr/>
        </p:nvPicPr>
        <p:blipFill>
          <a:blip r:embed="rId1"/>
          <a:stretch/>
        </p:blipFill>
        <p:spPr>
          <a:xfrm>
            <a:off x="2948040" y="2453400"/>
            <a:ext cx="5079600" cy="336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ᎢᏣᏓᏲᎵᎳ!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(5x), ᎩᎶ ᏍᎪᏂ ᎠᏍᏆᏚᎸᎢ ᏧᏬᏝ!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ᏏᏲ! ᏙᎯᏉᏧ?”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ᎦᏨ ᏣᏕᏁᎢ?”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ᎲᎦ ᏣᏕᏘᏴᏓ? ᎲᎳᏴ ᏣᏕᏘᏱᏍᎪᎢ?”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ᎨᏙ ᎢᏳᏍᏗ ᏣᎸᏉᏗ ᏣᏛ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Ꮑ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Ꮧ ᎤᎾᏙᏓᏈᏕᎾ ᎨᏐᎢ?”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00" name="Content Placeholder 5" descr=""/>
          <p:cNvPicPr/>
          <p:nvPr/>
        </p:nvPicPr>
        <p:blipFill>
          <a:blip r:embed="rId1"/>
          <a:stretch/>
        </p:blipFill>
        <p:spPr>
          <a:xfrm>
            <a:off x="5649120" y="2336760"/>
            <a:ext cx="459072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ᏗᏏᏅᏙ / ᏗᎧᎸ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01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ᎤᏃᎸᏔᏅ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07  ᎫᏰᏉᏂ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02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ᎧᎦᎵ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08  ᎦᎶᏂ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03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ᎠᏅᏱ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09  ᏚᎵᏍᏗ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04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ᎧᏬᏂ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10  ᏚᏂ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Ꮒ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Ꮧ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05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Ꭰ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Ꮒ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ᏍᎬᏗ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11  ᏅᏓᏕᏆ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06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ᏕᎭᎷᏱ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12  ᎥᏍᎩᏱ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03" name="Content Placeholder 4" descr=""/>
          <p:cNvPicPr/>
          <p:nvPr/>
        </p:nvPicPr>
        <p:blipFill>
          <a:blip r:embed="rId1"/>
          <a:stretch/>
        </p:blipFill>
        <p:spPr>
          <a:xfrm>
            <a:off x="5378760" y="2336760"/>
            <a:ext cx="6455160" cy="3314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ᎨᏙ ᎤᏍᏗ ᎧᎸ?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ᎤᏙᎯᏳ ᎤᏴᏣ! ᎤᎭᎨᏓ ᎦᏌᎴᎾ ᎤᏂᏩ ᎺᎵ. ᎠᎵᎮᎵᎦ ᎩᎳᏊᎢᏳᏍᏗ ᏭᎷᏣ ᏓᏂᏍᏓᏲᎯᎲᎢ.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ᎨᏙ ᎤᏍᏗ ᎧᎸ ᏃᏊ?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Ꭱ) ᏕᎭᎷᏱ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Ꮘ) ᏚᎵᏍᏗ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Ꮟ) ᎥᏍᎩᏱ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Ꮧ) ᏚᏂᏂᏗ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06" name="Content Placeholder 4" descr=""/>
          <p:cNvPicPr/>
          <p:nvPr/>
        </p:nvPicPr>
        <p:blipFill>
          <a:blip r:embed="rId1"/>
          <a:stretch/>
        </p:blipFill>
        <p:spPr>
          <a:xfrm>
            <a:off x="5594400" y="2383920"/>
            <a:ext cx="4700160" cy="350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ᎨᏙ ᎤᏍᏗ ᎧᎸ ᏃᏊ?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ᏧᏃᏚᎯ ᏧᏆᎶᎦ - ᎩᎦᎨ, ᏓᎶᏂᎨ, ᎠᏓᎶᏂᎨ, ᏃᎴ ᎤᏬᏗᎨ ᎾᎾᎵᏍᏗᎭ. ᎩᎳᏫᏳᏍᏗ ᏭᎷᏣ ᎠᏍᎦᏰᎭ ᎢᎦ - 31</a:t>
            </a:r>
            <a:r>
              <a:rPr b="0" lang="en-US" sz="2400" spc="-1" strike="noStrike" baseline="30000">
                <a:solidFill>
                  <a:srgbClr val="ffffff"/>
                </a:solidFill>
                <a:latin typeface="Trebuchet MS"/>
              </a:rPr>
              <a:t>Ᏹ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ᎢᎦ!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ᎨᏙ ᎤᏍᏗ ᎧᎸ ᏃᏊ?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Ꭱ) ᎥᏍᎩᏱ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Ꮘ) ᏚᏂ</a:t>
            </a:r>
            <a:r>
              <a:rPr b="0" lang="en-US" sz="2000" spc="-1" strike="noStrike" u="sng">
                <a:solidFill>
                  <a:srgbClr val="ffffff"/>
                </a:solidFill>
                <a:uFillTx/>
                <a:latin typeface="Trebuchet MS"/>
              </a:rPr>
              <a:t>Ꮒ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Ꮧ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Ꮟ) ᎦᎶᏂ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Ꮧ) ᎧᎦᎵ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09" name="Content Placeholder 9" descr=""/>
          <p:cNvPicPr/>
          <p:nvPr/>
        </p:nvPicPr>
        <p:blipFill>
          <a:blip r:embed="rId1"/>
          <a:stretch/>
        </p:blipFill>
        <p:spPr>
          <a:xfrm>
            <a:off x="5594400" y="2879280"/>
            <a:ext cx="4700160" cy="251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ᎨᏙ ᎤᏍᏗ ᎧᎸ ᏃᏊ?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ᏍᏈᏍᏓ °ᎬᎾ ᏓᎾ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Ꮅ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ᏍᏓᏴᎲᏍᎪᎢ ᎠᏂᏴᏫ ᎠᎹᏰᎵ. ᎣᏂᏗᏣ ᎧᎸ ᏧᏂᎩᎶᏍᏗ “ᎬᏂᎨᎢ ᏧᏂᎩᎶᏍᏗ” ᎠᏃᏎᎰᎢ.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ᎨᏙ ᎤᏍᏗ ᎧᎸ ᏃᏊ?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Ꭱ) ᏅᏓᏕᏆ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Ꮘ) ᎫᏰᏉᏂ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Ꮟ) ᏕᎭᎷᏱ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Ꮧ) ᎠᏅᏱ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12" name="Content Placeholder 4" descr=""/>
          <p:cNvPicPr/>
          <p:nvPr/>
        </p:nvPicPr>
        <p:blipFill>
          <a:blip r:embed="rId1"/>
          <a:stretch/>
        </p:blipFill>
        <p:spPr>
          <a:xfrm>
            <a:off x="5594400" y="3125520"/>
            <a:ext cx="4700160" cy="202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999</TotalTime>
  <Application>LibreOffice/6.4.2.2$Windows_X86_64 LibreOffice_project/4e471d8c02c9c90f512f7f9ead8875b57fcb1ec3</Application>
  <Words>180</Words>
  <Paragraphs>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2016-10-25T21:02:40Z</dcterms:created>
  <dc:creator>Microsoft Office User</dc:creator>
  <dc:description/>
  <dc:language>en-US</dc:language>
  <cp:lastModifiedBy/>
  <dcterms:modified xsi:type="dcterms:W3CDTF">2020-05-05T18:34:01Z</dcterms:modified>
  <cp:revision>18</cp:revision>
  <dc:subject/>
  <dc:title>ᏣᎳᎩ 101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