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60" r:id="rId5"/>
    <p:sldId id="278" r:id="rId6"/>
    <p:sldId id="279" r:id="rId7"/>
    <p:sldId id="280" r:id="rId8"/>
    <p:sldId id="276" r:id="rId9"/>
    <p:sldId id="262" r:id="rId10"/>
    <p:sldId id="263" r:id="rId11"/>
    <p:sldId id="26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2A4E2-6AD4-8D41-A98B-7DD11FD67FD1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7EABA-7E54-FB44-BA5C-A03B896B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Weather and </a:t>
            </a:r>
            <a:r>
              <a:rPr lang="en-US" dirty="0" err="1" smtClean="0"/>
              <a:t>habituals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 (</a:t>
            </a:r>
            <a:r>
              <a:rPr lang="en-US" dirty="0" err="1" smtClean="0"/>
              <a:t>ᎤᏙᏓᏆᏓ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ᏂᎪᎯᎸ</a:t>
            </a:r>
            <a:r>
              <a:rPr lang="en-US" sz="3200" dirty="0" smtClean="0"/>
              <a:t> </a:t>
            </a:r>
            <a:r>
              <a:rPr lang="en-US" sz="3200" dirty="0" err="1" smtClean="0"/>
              <a:t>ᏑᎾᎴ</a:t>
            </a:r>
            <a:r>
              <a:rPr lang="en-US" sz="3200" dirty="0" smtClean="0"/>
              <a:t> </a:t>
            </a:r>
            <a:r>
              <a:rPr lang="en-US" sz="3200" dirty="0" err="1" smtClean="0"/>
              <a:t>ᏥᏰᎪᎢ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ᏃᏉ</a:t>
            </a:r>
            <a:r>
              <a:rPr lang="en-US" sz="3200" dirty="0" smtClean="0"/>
              <a:t> </a:t>
            </a:r>
            <a:r>
              <a:rPr lang="en-US" sz="3200" dirty="0" err="1" smtClean="0"/>
              <a:t>ᎠᏰᎦ</a:t>
            </a:r>
            <a:r>
              <a:rPr lang="en-US" sz="3200" dirty="0" smtClean="0"/>
              <a:t> </a:t>
            </a:r>
            <a:r>
              <a:rPr lang="en-US" sz="3200" dirty="0" err="1" smtClean="0"/>
              <a:t>ᏍᏗᏫ</a:t>
            </a:r>
            <a:r>
              <a:rPr lang="en-US" sz="3200" dirty="0" smtClean="0"/>
              <a:t>! </a:t>
            </a:r>
            <a:r>
              <a:rPr lang="en-US" sz="3200" dirty="0" smtClean="0">
                <a:sym typeface="Wingdings"/>
              </a:rPr>
              <a:t> 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705" y="2336800"/>
            <a:ext cx="3761877" cy="3598863"/>
          </a:xfrm>
        </p:spPr>
      </p:pic>
    </p:spTree>
    <p:extLst>
      <p:ext uri="{BB962C8B-B14F-4D97-AF65-F5344CB8AC3E}">
        <p14:creationId xmlns:p14="http://schemas.microsoft.com/office/powerpoint/2010/main" val="13689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ᏂᎪᎯᎸ</a:t>
            </a:r>
            <a:r>
              <a:rPr lang="en-US" sz="3200" dirty="0" smtClean="0"/>
              <a:t> </a:t>
            </a:r>
            <a:r>
              <a:rPr lang="en-US" sz="3200" dirty="0" err="1" smtClean="0"/>
              <a:t>ᎦᏓᏬᏍᎪᎢ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ᎠᏓᏬᎠ</a:t>
            </a:r>
            <a:r>
              <a:rPr lang="en-US" sz="3200" dirty="0" smtClean="0"/>
              <a:t> </a:t>
            </a:r>
            <a:r>
              <a:rPr lang="en-US" sz="3200" dirty="0" err="1" smtClean="0"/>
              <a:t>ᏣᏂ</a:t>
            </a:r>
            <a:r>
              <a:rPr lang="en-US" sz="3200" dirty="0" smtClean="0"/>
              <a:t>!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5688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ᎤᏙᏓᏆᏓ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ᏕᏥ</a:t>
            </a:r>
            <a:r>
              <a:rPr lang="en-US" u="sng" dirty="0" err="1" smtClean="0"/>
              <a:t>Ꮎ</a:t>
            </a:r>
            <a:r>
              <a:rPr lang="en-US" dirty="0" err="1" smtClean="0"/>
              <a:t>°ᏙᎬ</a:t>
            </a:r>
            <a:r>
              <a:rPr lang="en-US" dirty="0" smtClean="0"/>
              <a:t> </a:t>
            </a:r>
            <a:r>
              <a:rPr lang="en-US" dirty="0" err="1" smtClean="0"/>
              <a:t>ᏕᏥᏅᎦᎵᎰᎢ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ᏃᏊᏛ</a:t>
            </a:r>
            <a:r>
              <a:rPr lang="en-US" dirty="0" smtClean="0"/>
              <a:t> </a:t>
            </a:r>
            <a:r>
              <a:rPr lang="en-US" dirty="0" err="1" smtClean="0"/>
              <a:t>Ꮷ</a:t>
            </a:r>
            <a:r>
              <a:rPr lang="en-US" u="sng" dirty="0" err="1" smtClean="0"/>
              <a:t>Ꮎ</a:t>
            </a:r>
            <a:r>
              <a:rPr lang="en-US" dirty="0" err="1" smtClean="0"/>
              <a:t>ᏙᎬ</a:t>
            </a:r>
            <a:r>
              <a:rPr lang="en-US" dirty="0" smtClean="0"/>
              <a:t> </a:t>
            </a:r>
            <a:r>
              <a:rPr lang="en-US" dirty="0" err="1" smtClean="0"/>
              <a:t>ᏧᏅᎦᎵᎠ</a:t>
            </a:r>
            <a:r>
              <a:rPr lang="en-US" dirty="0" smtClean="0"/>
              <a:t> </a:t>
            </a:r>
            <a:r>
              <a:rPr lang="en-US" dirty="0" err="1" smtClean="0"/>
              <a:t>ᏍᏗᏫ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36873"/>
            <a:ext cx="6403277" cy="3599316"/>
          </a:xfrm>
        </p:spPr>
      </p:pic>
    </p:spTree>
    <p:extLst>
      <p:ext uri="{BB962C8B-B14F-4D97-AF65-F5344CB8AC3E}">
        <p14:creationId xmlns:p14="http://schemas.microsoft.com/office/powerpoint/2010/main" val="8034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ᏥᎬᏍᏉᏍᎪᎢ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ᎠᎬᏍᏉᎠ</a:t>
            </a:r>
            <a:r>
              <a:rPr lang="en-US" sz="3200" dirty="0" smtClean="0"/>
              <a:t> </a:t>
            </a:r>
            <a:r>
              <a:rPr lang="en-US" sz="3200" dirty="0" err="1" smtClean="0"/>
              <a:t>ᎺᎵ</a:t>
            </a:r>
            <a:r>
              <a:rPr lang="en-US" sz="3200" dirty="0" smtClean="0"/>
              <a:t>!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491026"/>
            <a:ext cx="4700588" cy="3290411"/>
          </a:xfrm>
        </p:spPr>
      </p:pic>
    </p:spTree>
    <p:extLst>
      <p:ext uri="{BB962C8B-B14F-4D97-AF65-F5344CB8AC3E}">
        <p14:creationId xmlns:p14="http://schemas.microsoft.com/office/powerpoint/2010/main" val="12142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ᎦᏓ°ᎨᏍᎪᎢ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ᎠᏓ°ᎨᎭ</a:t>
            </a:r>
            <a:r>
              <a:rPr lang="en-US" sz="3200" dirty="0" smtClean="0"/>
              <a:t> </a:t>
            </a:r>
            <a:r>
              <a:rPr lang="en-US" sz="3200" dirty="0" err="1" smtClean="0"/>
              <a:t>ᏍᎩᎾ</a:t>
            </a:r>
            <a:r>
              <a:rPr lang="en-US" sz="3200" dirty="0" smtClean="0"/>
              <a:t> </a:t>
            </a:r>
            <a:r>
              <a:rPr lang="en-US" sz="3200" dirty="0" err="1" smtClean="0"/>
              <a:t>ᏪᏌ</a:t>
            </a:r>
            <a:r>
              <a:rPr lang="en-US" sz="3200" dirty="0" smtClean="0"/>
              <a:t>!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1814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Ꭶ</a:t>
            </a:r>
            <a:r>
              <a:rPr lang="en-US" sz="3200" u="sng" dirty="0" err="1" smtClean="0"/>
              <a:t>Ꮃ</a:t>
            </a:r>
            <a:r>
              <a:rPr lang="en-US" sz="3200" dirty="0" err="1" smtClean="0"/>
              <a:t>ᏔᏬᏍᎪᎢ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Ꭰ</a:t>
            </a:r>
            <a:r>
              <a:rPr lang="en-US" sz="3200" u="sng" dirty="0" err="1" smtClean="0"/>
              <a:t>Ꮃ</a:t>
            </a:r>
            <a:r>
              <a:rPr lang="en-US" sz="3200" dirty="0" err="1" smtClean="0"/>
              <a:t>ᏔᏬᎠ</a:t>
            </a:r>
            <a:r>
              <a:rPr lang="en-US" sz="3200" dirty="0" smtClean="0"/>
              <a:t> </a:t>
            </a:r>
            <a:r>
              <a:rPr lang="en-US" sz="3200" dirty="0" err="1" smtClean="0"/>
              <a:t>ᎯᎠ</a:t>
            </a:r>
            <a:r>
              <a:rPr lang="en-US" sz="3200" dirty="0" smtClean="0"/>
              <a:t> </a:t>
            </a:r>
            <a:r>
              <a:rPr lang="en-US" sz="3200" dirty="0" err="1" smtClean="0"/>
              <a:t>ᎠᎨᏯ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87613"/>
            <a:ext cx="4700587" cy="3497237"/>
          </a:xfrm>
        </p:spPr>
      </p:pic>
    </p:spTree>
    <p:extLst>
      <p:ext uri="{BB962C8B-B14F-4D97-AF65-F5344CB8AC3E}">
        <p14:creationId xmlns:p14="http://schemas.microsoft.com/office/powerpoint/2010/main" val="2460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ᏥᎾᏬᏍᎪᎢ</a:t>
            </a:r>
            <a:r>
              <a:rPr lang="en-US" sz="3200" dirty="0" smtClean="0"/>
              <a:t> </a:t>
            </a:r>
            <a:r>
              <a:rPr lang="en-US" sz="3200" dirty="0" err="1" smtClean="0"/>
              <a:t>ᎤᎭᎨᏓ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ᎤᎭᎨᏓ</a:t>
            </a:r>
            <a:r>
              <a:rPr lang="en-US" sz="3200" dirty="0" smtClean="0"/>
              <a:t> </a:t>
            </a:r>
            <a:r>
              <a:rPr lang="en-US" sz="3200" dirty="0" err="1" smtClean="0"/>
              <a:t>ᎠᎿᏬᎠ</a:t>
            </a:r>
            <a:r>
              <a:rPr lang="en-US" sz="3200" dirty="0" smtClean="0"/>
              <a:t> Mr. Rogers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644" y="2993231"/>
            <a:ext cx="4064000" cy="2286000"/>
          </a:xfrm>
        </p:spPr>
      </p:pic>
    </p:spTree>
    <p:extLst>
      <p:ext uri="{BB962C8B-B14F-4D97-AF65-F5344CB8AC3E}">
        <p14:creationId xmlns:p14="http://schemas.microsoft.com/office/powerpoint/2010/main" val="9393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ᎤᏅᏗ</a:t>
            </a:r>
            <a:r>
              <a:rPr lang="en-US" sz="3200" dirty="0" smtClean="0"/>
              <a:t> </a:t>
            </a:r>
            <a:r>
              <a:rPr lang="en-US" sz="3200" dirty="0" err="1" smtClean="0"/>
              <a:t>ᎦᏗᏔᏍᎪᎢ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ᎤᏅᏗ</a:t>
            </a:r>
            <a:r>
              <a:rPr lang="en-US" sz="3200" dirty="0" smtClean="0"/>
              <a:t> </a:t>
            </a:r>
            <a:r>
              <a:rPr lang="en-US" sz="3200" dirty="0" err="1" smtClean="0"/>
              <a:t>ᎠᏗᏔᏍᎦ</a:t>
            </a:r>
            <a:r>
              <a:rPr lang="en-US" sz="3200" dirty="0" smtClean="0"/>
              <a:t> </a:t>
            </a:r>
            <a:r>
              <a:rPr lang="en-US" sz="3200" dirty="0" err="1" smtClean="0"/>
              <a:t>Ꮎ</a:t>
            </a:r>
            <a:r>
              <a:rPr lang="en-US" sz="3200" dirty="0" smtClean="0"/>
              <a:t> </a:t>
            </a:r>
            <a:r>
              <a:rPr lang="en-US" sz="3200" dirty="0" err="1" smtClean="0"/>
              <a:t>ᎠᎨᏯ</a:t>
            </a:r>
            <a:r>
              <a:rPr lang="en-US" sz="3200" dirty="0" smtClean="0"/>
              <a:t>.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726055"/>
            <a:ext cx="4700588" cy="2820352"/>
          </a:xfrm>
        </p:spPr>
      </p:pic>
    </p:spTree>
    <p:extLst>
      <p:ext uri="{BB962C8B-B14F-4D97-AF65-F5344CB8AC3E}">
        <p14:creationId xmlns:p14="http://schemas.microsoft.com/office/powerpoint/2010/main" val="874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ᏑᎾᎴ</a:t>
            </a:r>
            <a:r>
              <a:rPr lang="en-US" sz="3200" dirty="0" smtClean="0"/>
              <a:t> </a:t>
            </a:r>
            <a:r>
              <a:rPr lang="en-US" sz="3200" dirty="0" err="1" smtClean="0"/>
              <a:t>Ꭶ</a:t>
            </a:r>
            <a:r>
              <a:rPr lang="en-US" sz="3200" u="sng" dirty="0" err="1" smtClean="0"/>
              <a:t>Ꮃ</a:t>
            </a:r>
            <a:r>
              <a:rPr lang="en-US" sz="3200" dirty="0" err="1" smtClean="0"/>
              <a:t>ᏍᏓᏯᎲᏍᎪᎢ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ᎪᎯ</a:t>
            </a:r>
            <a:r>
              <a:rPr lang="en-US" sz="3200" dirty="0" smtClean="0"/>
              <a:t> </a:t>
            </a:r>
            <a:r>
              <a:rPr lang="en-US" sz="3200" dirty="0" err="1" smtClean="0"/>
              <a:t>ᏑᎾᎴ</a:t>
            </a:r>
            <a:r>
              <a:rPr lang="en-US" sz="3200" dirty="0" smtClean="0"/>
              <a:t> </a:t>
            </a:r>
            <a:r>
              <a:rPr lang="en-US" sz="3200" dirty="0" err="1" smtClean="0"/>
              <a:t>ᎠᎳᏍᏓᏯᎲᏍᎦ</a:t>
            </a:r>
            <a:r>
              <a:rPr lang="en-US" sz="3200" dirty="0" smtClean="0"/>
              <a:t> </a:t>
            </a:r>
            <a:r>
              <a:rPr lang="en-US" sz="3200" dirty="0" err="1" smtClean="0"/>
              <a:t>ᎡᏗ</a:t>
            </a:r>
            <a:r>
              <a:rPr lang="en-US" sz="3200" dirty="0" smtClean="0"/>
              <a:t>.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9794" y="2345531"/>
            <a:ext cx="3949700" cy="3581400"/>
          </a:xfrm>
        </p:spPr>
      </p:pic>
    </p:spTree>
    <p:extLst>
      <p:ext uri="{BB962C8B-B14F-4D97-AF65-F5344CB8AC3E}">
        <p14:creationId xmlns:p14="http://schemas.microsoft.com/office/powerpoint/2010/main" val="12781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ᏗᏕᎶᏆᏍᏗ</a:t>
            </a:r>
            <a:r>
              <a:rPr lang="en-US" sz="3200" dirty="0" smtClean="0"/>
              <a:t> </a:t>
            </a:r>
            <a:r>
              <a:rPr lang="en-US" sz="3200" dirty="0" err="1" smtClean="0"/>
              <a:t>ᎨᎪᎢ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ᏗᏕᎶᏆᏍᏗ</a:t>
            </a:r>
            <a:r>
              <a:rPr lang="en-US" sz="3200" dirty="0" smtClean="0"/>
              <a:t> </a:t>
            </a:r>
            <a:r>
              <a:rPr lang="en-US" sz="3200" dirty="0" err="1" smtClean="0"/>
              <a:t>ᎡᎦ</a:t>
            </a:r>
            <a:r>
              <a:rPr lang="en-US" sz="3200" dirty="0" smtClean="0"/>
              <a:t> </a:t>
            </a:r>
            <a:r>
              <a:rPr lang="en-US" sz="3200" dirty="0" err="1" smtClean="0"/>
              <a:t>ᏫᎵ</a:t>
            </a:r>
            <a:r>
              <a:rPr lang="en-US" sz="3200" dirty="0" smtClean="0"/>
              <a:t>.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76" y="2336800"/>
            <a:ext cx="2671136" cy="3598863"/>
          </a:xfrm>
        </p:spPr>
      </p:pic>
    </p:spTree>
    <p:extLst>
      <p:ext uri="{BB962C8B-B14F-4D97-AF65-F5344CB8AC3E}">
        <p14:creationId xmlns:p14="http://schemas.microsoft.com/office/powerpoint/2010/main" val="20710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ᏗᏣᎴᎲᎦ</a:t>
            </a:r>
            <a:r>
              <a:rPr lang="en-US" dirty="0" smtClean="0"/>
              <a:t> </a:t>
            </a:r>
            <a:r>
              <a:rPr lang="en-US" dirty="0" err="1" smtClean="0"/>
              <a:t>ᏃᎴ</a:t>
            </a:r>
            <a:r>
              <a:rPr lang="en-US" dirty="0" smtClean="0"/>
              <a:t> </a:t>
            </a:r>
            <a:r>
              <a:rPr lang="en-US" dirty="0" err="1" smtClean="0"/>
              <a:t>ᏗᏣᏓᏲᎵᎳ</a:t>
            </a:r>
            <a:r>
              <a:rPr lang="en-US" dirty="0" smtClean="0"/>
              <a:t>!  (5 </a:t>
            </a:r>
            <a:r>
              <a:rPr lang="en-US" dirty="0" err="1" smtClean="0"/>
              <a:t>ᎢᏯᏂ</a:t>
            </a:r>
            <a:r>
              <a:rPr lang="en-US" dirty="0" smtClean="0"/>
              <a:t> </a:t>
            </a:r>
            <a:r>
              <a:rPr lang="en-US" dirty="0" err="1" smtClean="0"/>
              <a:t>ᎠᏂᏴᏫ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ᏏᏲ</a:t>
            </a:r>
            <a:r>
              <a:rPr lang="en-US" dirty="0" smtClean="0"/>
              <a:t>! </a:t>
            </a:r>
            <a:r>
              <a:rPr lang="en-US" dirty="0" err="1" smtClean="0"/>
              <a:t>ᏙᎯᏉᏧ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ᏣᎸᏉᏗ</a:t>
            </a:r>
            <a:r>
              <a:rPr lang="en-US" dirty="0" smtClean="0"/>
              <a:t> </a:t>
            </a:r>
            <a:r>
              <a:rPr lang="en-US" dirty="0" err="1" smtClean="0"/>
              <a:t>ᏣᏛ</a:t>
            </a:r>
            <a:r>
              <a:rPr lang="en-US" u="sng" dirty="0" err="1" smtClean="0"/>
              <a:t>Ꮑ</a:t>
            </a:r>
            <a:r>
              <a:rPr lang="en-US" dirty="0" err="1" smtClean="0"/>
              <a:t>Ꮨ</a:t>
            </a:r>
            <a:r>
              <a:rPr lang="en-US" dirty="0" smtClean="0"/>
              <a:t> (</a:t>
            </a:r>
            <a:r>
              <a:rPr lang="en-US" dirty="0" err="1" smtClean="0"/>
              <a:t>ᏧᏂᎩᎶᏍᏗ</a:t>
            </a:r>
            <a:r>
              <a:rPr lang="mr-IN" dirty="0" smtClean="0"/>
              <a:t>…</a:t>
            </a:r>
            <a:r>
              <a:rPr lang="en-US" dirty="0" smtClean="0"/>
              <a:t>/</a:t>
            </a:r>
            <a:r>
              <a:rPr lang="en-US" dirty="0" err="1" smtClean="0"/>
              <a:t>ᎤᎾᏙᏓᏈᏕᎾ</a:t>
            </a:r>
            <a:r>
              <a:rPr lang="mr-IN" dirty="0" smtClean="0"/>
              <a:t>…</a:t>
            </a:r>
            <a:r>
              <a:rPr lang="en-US" dirty="0" smtClean="0"/>
              <a:t>/</a:t>
            </a:r>
            <a:r>
              <a:rPr lang="en-US" dirty="0" err="1" smtClean="0"/>
              <a:t>ᎤᎾᏙᏓᏆᏍᎬ</a:t>
            </a:r>
            <a:r>
              <a:rPr lang="mr-IN" dirty="0" smtClean="0"/>
              <a:t>…</a:t>
            </a:r>
            <a:r>
              <a:rPr lang="en-US" dirty="0" smtClean="0"/>
              <a:t> - pick a different day each time) </a:t>
            </a:r>
            <a:r>
              <a:rPr lang="en-US" dirty="0" err="1" smtClean="0"/>
              <a:t>ᎨᏐ</a:t>
            </a:r>
            <a:r>
              <a:rPr lang="en-US" u="sng" dirty="0" err="1" smtClean="0"/>
              <a:t>Ꭲ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ᎭᎳᏴ</a:t>
            </a:r>
            <a:r>
              <a:rPr lang="en-US" dirty="0" smtClean="0"/>
              <a:t> </a:t>
            </a:r>
            <a:r>
              <a:rPr lang="en-US" dirty="0" err="1" smtClean="0"/>
              <a:t>ᏣᏕᏘᏱᏍᎪ</a:t>
            </a:r>
            <a:r>
              <a:rPr lang="en-US" u="sng" dirty="0" err="1" smtClean="0"/>
              <a:t>Ꭲ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415" y="2852927"/>
            <a:ext cx="2852929" cy="1719073"/>
          </a:xfrm>
        </p:spPr>
      </p:pic>
    </p:spTree>
    <p:extLst>
      <p:ext uri="{BB962C8B-B14F-4D97-AF65-F5344CB8AC3E}">
        <p14:creationId xmlns:p14="http://schemas.microsoft.com/office/powerpoint/2010/main" val="9789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ᏓᏥᏥᎶᏍᏗᏍᎪᎢ</a:t>
            </a:r>
            <a:r>
              <a:rPr lang="en-US" sz="3200" dirty="0" smtClean="0"/>
              <a:t>!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ᏓᏥᎶᏍᏗᎭ</a:t>
            </a:r>
            <a:r>
              <a:rPr lang="en-US" sz="3200" dirty="0" smtClean="0"/>
              <a:t> </a:t>
            </a:r>
            <a:r>
              <a:rPr lang="en-US" sz="3200" dirty="0" err="1" smtClean="0"/>
              <a:t>ᎯᎠ</a:t>
            </a:r>
            <a:r>
              <a:rPr lang="en-US" sz="3200" dirty="0" smtClean="0"/>
              <a:t> </a:t>
            </a:r>
            <a:r>
              <a:rPr lang="en-US" sz="3200" dirty="0" err="1" smtClean="0"/>
              <a:t>ᎤᏬᏰᏂ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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424364"/>
            <a:ext cx="4700588" cy="3423735"/>
          </a:xfrm>
        </p:spPr>
      </p:pic>
    </p:spTree>
    <p:extLst>
      <p:ext uri="{BB962C8B-B14F-4D97-AF65-F5344CB8AC3E}">
        <p14:creationId xmlns:p14="http://schemas.microsoft.com/office/powerpoint/2010/main" val="16739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ᏂᎪᎯᎸ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ᏗᏇᏅᏒ</a:t>
            </a:r>
            <a:r>
              <a:rPr lang="en-US" sz="3200" dirty="0" smtClean="0"/>
              <a:t> </a:t>
            </a:r>
            <a:r>
              <a:rPr lang="en-US" sz="3200" dirty="0" err="1" smtClean="0"/>
              <a:t>ᎡᎳᏗ</a:t>
            </a:r>
            <a:r>
              <a:rPr lang="en-US" sz="3200" dirty="0" smtClean="0"/>
              <a:t> (by foot) </a:t>
            </a:r>
            <a:r>
              <a:rPr lang="en-US" sz="3200" dirty="0" err="1" smtClean="0"/>
              <a:t>ᎨᎪᎢ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err="1" smtClean="0"/>
              <a:t>ᏧᏪᏅᏒ</a:t>
            </a:r>
            <a:r>
              <a:rPr lang="en-US" sz="3200" dirty="0" smtClean="0"/>
              <a:t> </a:t>
            </a:r>
            <a:r>
              <a:rPr lang="en-US" sz="3200" dirty="0" err="1" smtClean="0"/>
              <a:t>ᎡᎳᏗ</a:t>
            </a:r>
            <a:r>
              <a:rPr lang="en-US" sz="3200" dirty="0" smtClean="0"/>
              <a:t> </a:t>
            </a:r>
            <a:r>
              <a:rPr lang="en-US" sz="3200" dirty="0" err="1" smtClean="0"/>
              <a:t>ᎡᎦ</a:t>
            </a:r>
            <a:r>
              <a:rPr lang="en-US" sz="3200" dirty="0" smtClean="0"/>
              <a:t> </a:t>
            </a:r>
            <a:r>
              <a:rPr lang="en-US" sz="3200" dirty="0" err="1" smtClean="0"/>
              <a:t>Cartman</a:t>
            </a:r>
            <a:r>
              <a:rPr lang="en-US" sz="3200" dirty="0" smtClean="0"/>
              <a:t>.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644" y="2783681"/>
            <a:ext cx="4064000" cy="2705100"/>
          </a:xfrm>
        </p:spPr>
      </p:pic>
    </p:spTree>
    <p:extLst>
      <p:ext uri="{BB962C8B-B14F-4D97-AF65-F5344CB8AC3E}">
        <p14:creationId xmlns:p14="http://schemas.microsoft.com/office/powerpoint/2010/main" val="3726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311" y="753228"/>
            <a:ext cx="9613861" cy="108093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ᏕᏓᏓᎪᎲᏳ</a:t>
            </a:r>
            <a:r>
              <a:rPr lang="en-US" dirty="0" smtClean="0"/>
              <a:t>” </a:t>
            </a:r>
            <a:r>
              <a:rPr lang="en-US" dirty="0" err="1" smtClean="0"/>
              <a:t>ᎠᏗᎰᎢ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900" y="2336800"/>
            <a:ext cx="2284176" cy="3598863"/>
          </a:xfrm>
        </p:spPr>
      </p:pic>
    </p:spTree>
    <p:extLst>
      <p:ext uri="{BB962C8B-B14F-4D97-AF65-F5344CB8AC3E}">
        <p14:creationId xmlns:p14="http://schemas.microsoft.com/office/powerpoint/2010/main" val="13595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ᏗᏁᎸᏙᏗ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partner each have part of Matthew’s daily agenda. Ask your partner: “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ᎠᏛᏁᎰ</a:t>
            </a:r>
            <a:r>
              <a:rPr lang="en-US" dirty="0" smtClean="0"/>
              <a:t> (</a:t>
            </a:r>
            <a:r>
              <a:rPr lang="en-US" dirty="0" err="1" smtClean="0"/>
              <a:t>ᎠᎬᏱ</a:t>
            </a:r>
            <a:r>
              <a:rPr lang="en-US" dirty="0" smtClean="0"/>
              <a:t>, </a:t>
            </a:r>
            <a:r>
              <a:rPr lang="en-US" dirty="0" err="1" smtClean="0"/>
              <a:t>ᏔᎵᏁ</a:t>
            </a:r>
            <a:r>
              <a:rPr lang="en-US" dirty="0" smtClean="0"/>
              <a:t>, </a:t>
            </a:r>
            <a:r>
              <a:rPr lang="en-US" dirty="0" err="1" smtClean="0"/>
              <a:t>ᏦᎢᏁ</a:t>
            </a:r>
            <a:r>
              <a:rPr lang="mr-IN" dirty="0" smtClean="0"/>
              <a:t>…</a:t>
            </a:r>
            <a:r>
              <a:rPr lang="en-US" dirty="0" smtClean="0"/>
              <a:t>) </a:t>
            </a:r>
            <a:r>
              <a:rPr lang="en-US" dirty="0" err="1" smtClean="0"/>
              <a:t>ᎹᏚ</a:t>
            </a:r>
            <a:r>
              <a:rPr lang="en-US" dirty="0" smtClean="0"/>
              <a:t>” to fill in the missing information!</a:t>
            </a:r>
          </a:p>
          <a:p>
            <a:r>
              <a:rPr lang="en-US" dirty="0" smtClean="0"/>
              <a:t>Switch roles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Ꭱ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Ꮘ</a:t>
            </a:r>
            <a:r>
              <a:rPr lang="en-US" dirty="0" smtClean="0">
                <a:sym typeface="Wingdings"/>
              </a:rPr>
              <a:t>, then switch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ᎪᎨᏱ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err="1" smtClean="0"/>
              <a:t>Ꮵ</a:t>
            </a:r>
            <a:r>
              <a:rPr lang="en-US" dirty="0" err="1" smtClean="0"/>
              <a:t>ᏍᏈᏍᏓ</a:t>
            </a:r>
            <a:r>
              <a:rPr lang="en-US" dirty="0" smtClean="0"/>
              <a:t> </a:t>
            </a:r>
            <a:r>
              <a:rPr lang="en-US" dirty="0" err="1" smtClean="0"/>
              <a:t>ᎠᏂᏥᎸᏍᎩ</a:t>
            </a:r>
            <a:r>
              <a:rPr lang="en-US" dirty="0" smtClean="0"/>
              <a:t> </a:t>
            </a:r>
            <a:r>
              <a:rPr lang="en-US" dirty="0" err="1" smtClean="0"/>
              <a:t>ᏓᏂᏌᏅᏃᎢ</a:t>
            </a:r>
            <a:endParaRPr lang="en-US" dirty="0" smtClean="0"/>
          </a:p>
          <a:p>
            <a:r>
              <a:rPr lang="en-US" dirty="0" err="1" smtClean="0"/>
              <a:t>ᎢᎾᎨ</a:t>
            </a:r>
            <a:r>
              <a:rPr lang="en-US" dirty="0" smtClean="0"/>
              <a:t> </a:t>
            </a:r>
            <a:r>
              <a:rPr lang="en-US" dirty="0" err="1" smtClean="0"/>
              <a:t>ᎠᏁᎯ</a:t>
            </a:r>
            <a:r>
              <a:rPr lang="en-US" dirty="0" smtClean="0"/>
              <a:t> </a:t>
            </a:r>
            <a:r>
              <a:rPr lang="en-US" dirty="0" err="1" smtClean="0"/>
              <a:t>ᎠᏓᎯ</a:t>
            </a:r>
            <a:r>
              <a:rPr lang="en-US" dirty="0" smtClean="0"/>
              <a:t> </a:t>
            </a:r>
            <a:r>
              <a:rPr lang="en-US" dirty="0" err="1" smtClean="0"/>
              <a:t>ᎤᎾᏕᏃᎢ</a:t>
            </a:r>
            <a:endParaRPr lang="en-US" dirty="0" smtClean="0"/>
          </a:p>
          <a:p>
            <a:r>
              <a:rPr lang="en-US" u="sng" dirty="0" err="1" smtClean="0"/>
              <a:t>Ꮵ</a:t>
            </a:r>
            <a:r>
              <a:rPr lang="en-US" dirty="0" err="1" smtClean="0"/>
              <a:t>ᏈᏍᏓ</a:t>
            </a:r>
            <a:r>
              <a:rPr lang="en-US" dirty="0" smtClean="0"/>
              <a:t> </a:t>
            </a:r>
            <a:r>
              <a:rPr lang="en-US" dirty="0" err="1" smtClean="0"/>
              <a:t>ᎠᎦᏍᎪᎢ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6434" y="2336800"/>
            <a:ext cx="2396419" cy="3598863"/>
          </a:xfrm>
        </p:spPr>
      </p:pic>
    </p:spTree>
    <p:extLst>
      <p:ext uri="{BB962C8B-B14F-4D97-AF65-F5344CB8AC3E}">
        <p14:creationId xmlns:p14="http://schemas.microsoft.com/office/powerpoint/2010/main" val="20637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ᏂᎦᎵᏍᏗᎰ</a:t>
            </a:r>
            <a:r>
              <a:rPr lang="en-US" u="sng" dirty="0" err="1" smtClean="0"/>
              <a:t>Ꭲ</a:t>
            </a:r>
            <a:r>
              <a:rPr lang="en-US" dirty="0" smtClean="0"/>
              <a:t> </a:t>
            </a:r>
            <a:r>
              <a:rPr lang="en-US" dirty="0" err="1" smtClean="0"/>
              <a:t>ᎪᎩ</a:t>
            </a:r>
            <a:r>
              <a:rPr lang="en-US" dirty="0" smtClean="0"/>
              <a:t> </a:t>
            </a:r>
            <a:r>
              <a:rPr lang="en-US" dirty="0" err="1" smtClean="0"/>
              <a:t>ᎨᏐ</a:t>
            </a:r>
            <a:r>
              <a:rPr lang="en-US" u="sng" dirty="0" err="1" smtClean="0"/>
              <a:t>Ꭲ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ᎤᎦᎿᏩ</a:t>
            </a:r>
            <a:r>
              <a:rPr lang="en-US" dirty="0" smtClean="0"/>
              <a:t> (</a:t>
            </a:r>
            <a:r>
              <a:rPr lang="en-US" dirty="0" err="1" smtClean="0"/>
              <a:t>ᎠᎴ</a:t>
            </a:r>
            <a:r>
              <a:rPr lang="en-US" dirty="0" smtClean="0"/>
              <a:t> </a:t>
            </a:r>
            <a:r>
              <a:rPr lang="en-US" dirty="0" err="1" smtClean="0"/>
              <a:t>ᎤᏗᎴᎦ</a:t>
            </a:r>
            <a:r>
              <a:rPr lang="en-US" dirty="0" smtClean="0"/>
              <a:t>) </a:t>
            </a:r>
            <a:r>
              <a:rPr lang="en-US" dirty="0" err="1" smtClean="0"/>
              <a:t>ᏂᎦᎵᏍᏗᎰᎢ</a:t>
            </a:r>
            <a:r>
              <a:rPr lang="en-US" dirty="0" smtClean="0"/>
              <a:t> </a:t>
            </a:r>
            <a:r>
              <a:rPr lang="en-US" dirty="0" err="1" smtClean="0"/>
              <a:t>ᏙᏱ</a:t>
            </a:r>
            <a:r>
              <a:rPr lang="en-US" dirty="0" smtClean="0"/>
              <a:t>!</a:t>
            </a:r>
          </a:p>
          <a:p>
            <a:r>
              <a:rPr lang="en-US" u="sng" dirty="0" err="1" smtClean="0"/>
              <a:t>Ꮵ</a:t>
            </a:r>
            <a:r>
              <a:rPr lang="en-US" dirty="0" err="1" smtClean="0"/>
              <a:t>ᏈᏍᏓ</a:t>
            </a:r>
            <a:r>
              <a:rPr lang="en-US" dirty="0" smtClean="0"/>
              <a:t> </a:t>
            </a:r>
            <a:r>
              <a:rPr lang="en-US" dirty="0" err="1" smtClean="0"/>
              <a:t>ᎠᎦᎵᎰᎢ</a:t>
            </a:r>
            <a:endParaRPr lang="en-US" dirty="0" smtClean="0"/>
          </a:p>
          <a:p>
            <a:r>
              <a:rPr lang="en-US" dirty="0" err="1" smtClean="0"/>
              <a:t>ᏓᏂᏃᎩᏍᎪᎢ</a:t>
            </a:r>
            <a:r>
              <a:rPr lang="en-US" dirty="0" smtClean="0"/>
              <a:t> </a:t>
            </a:r>
            <a:r>
              <a:rPr lang="en-US" dirty="0" err="1" smtClean="0"/>
              <a:t>ᏥᏍᏆ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ᎠᏘᏥᏍᏗ</a:t>
            </a:r>
            <a:r>
              <a:rPr lang="en-US" dirty="0" smtClean="0"/>
              <a:t> </a:t>
            </a:r>
            <a:r>
              <a:rPr lang="en-US" dirty="0" err="1" smtClean="0"/>
              <a:t>ᎠᏆᏂᏬᎢ</a:t>
            </a:r>
            <a:r>
              <a:rPr lang="en-US" dirty="0" smtClean="0"/>
              <a:t> </a:t>
            </a:r>
            <a:r>
              <a:rPr lang="en-US" dirty="0" err="1" smtClean="0"/>
              <a:t>ᏃᎴ</a:t>
            </a:r>
            <a:r>
              <a:rPr lang="en-US" dirty="0" smtClean="0"/>
              <a:t> </a:t>
            </a:r>
            <a:r>
              <a:rPr lang="en-US" dirty="0" err="1" smtClean="0"/>
              <a:t>ᎤᏍᏆᎳ</a:t>
            </a:r>
            <a:r>
              <a:rPr lang="en-US" dirty="0" smtClean="0"/>
              <a:t> </a:t>
            </a:r>
            <a:r>
              <a:rPr lang="en-US" dirty="0" err="1" smtClean="0"/>
              <a:t>ᏗᎦᎳᏱᏗ</a:t>
            </a:r>
            <a:r>
              <a:rPr lang="en-US" dirty="0" smtClean="0"/>
              <a:t> </a:t>
            </a:r>
            <a:r>
              <a:rPr lang="en-US" dirty="0" err="1" smtClean="0"/>
              <a:t>ᎠᏆᏑᏠᎢ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8393" y="2572720"/>
            <a:ext cx="5054393" cy="3363469"/>
          </a:xfrm>
        </p:spPr>
      </p:pic>
    </p:spTree>
    <p:extLst>
      <p:ext uri="{BB962C8B-B14F-4D97-AF65-F5344CB8AC3E}">
        <p14:creationId xmlns:p14="http://schemas.microsoft.com/office/powerpoint/2010/main" val="15570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ᎤᎵᎪᎲᏍᏗ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ᏧᏃᏚᎯ</a:t>
            </a:r>
            <a:r>
              <a:rPr lang="en-US" dirty="0" smtClean="0"/>
              <a:t> </a:t>
            </a:r>
            <a:r>
              <a:rPr lang="en-US" dirty="0" err="1" smtClean="0"/>
              <a:t>ᏗᎳᏑᏫᏓ</a:t>
            </a:r>
            <a:r>
              <a:rPr lang="en-US" dirty="0" smtClean="0"/>
              <a:t> </a:t>
            </a:r>
            <a:r>
              <a:rPr lang="en-US" dirty="0" err="1" smtClean="0"/>
              <a:t>ᎾᎾ</a:t>
            </a:r>
            <a:r>
              <a:rPr lang="en-US" u="sng" dirty="0" err="1" smtClean="0"/>
              <a:t>Ꮅ</a:t>
            </a:r>
            <a:r>
              <a:rPr lang="en-US" dirty="0" err="1" smtClean="0"/>
              <a:t>ᏍᏗᎰᎢ</a:t>
            </a:r>
            <a:r>
              <a:rPr lang="en-US" dirty="0" smtClean="0"/>
              <a:t> </a:t>
            </a:r>
            <a:r>
              <a:rPr lang="en-US" dirty="0" err="1" smtClean="0"/>
              <a:t>ᏧᎦᎶᎦ</a:t>
            </a:r>
            <a:r>
              <a:rPr lang="en-US" dirty="0" smtClean="0"/>
              <a:t> - </a:t>
            </a:r>
            <a:r>
              <a:rPr lang="en-US" dirty="0" err="1" smtClean="0"/>
              <a:t>ᎩᎦᎨ</a:t>
            </a:r>
            <a:r>
              <a:rPr lang="en-US" dirty="0" smtClean="0"/>
              <a:t>, </a:t>
            </a:r>
            <a:r>
              <a:rPr lang="en-US" dirty="0" err="1" smtClean="0"/>
              <a:t>ᏓᎶᏂᎨ</a:t>
            </a:r>
            <a:r>
              <a:rPr lang="en-US" dirty="0" smtClean="0"/>
              <a:t>, </a:t>
            </a:r>
            <a:r>
              <a:rPr lang="en-US" dirty="0" err="1" smtClean="0"/>
              <a:t>ᏃᎴ</a:t>
            </a:r>
            <a:r>
              <a:rPr lang="en-US" dirty="0" smtClean="0"/>
              <a:t> </a:t>
            </a:r>
            <a:r>
              <a:rPr lang="en-US" dirty="0" err="1" smtClean="0"/>
              <a:t>ᎤᏬᏗᎨ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ᎤᏁᏌᏴᏥ</a:t>
            </a:r>
            <a:r>
              <a:rPr lang="en-US" dirty="0" smtClean="0"/>
              <a:t> </a:t>
            </a:r>
            <a:r>
              <a:rPr lang="en-US" dirty="0" err="1" smtClean="0"/>
              <a:t>ᏂᎦᎵᏍᏗᎰ</a:t>
            </a:r>
            <a:r>
              <a:rPr lang="en-US" dirty="0" smtClean="0"/>
              <a:t> </a:t>
            </a:r>
            <a:r>
              <a:rPr lang="en-US" dirty="0" err="1" smtClean="0"/>
              <a:t>ᏙᏱ</a:t>
            </a:r>
            <a:endParaRPr lang="en-US" dirty="0" smtClean="0"/>
          </a:p>
          <a:p>
            <a:r>
              <a:rPr lang="en-US" dirty="0" err="1" smtClean="0"/>
              <a:t>ᎠᎶᏕᏍᏗ</a:t>
            </a:r>
            <a:r>
              <a:rPr lang="en-US" dirty="0" smtClean="0"/>
              <a:t> </a:t>
            </a:r>
            <a:r>
              <a:rPr lang="en-US" dirty="0" err="1" smtClean="0"/>
              <a:t>ᏓᎾᏁᏦᎥᏍᎪᎢ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94" y="2566107"/>
            <a:ext cx="4700587" cy="3140847"/>
          </a:xfrm>
        </p:spPr>
      </p:pic>
    </p:spTree>
    <p:extLst>
      <p:ext uri="{BB962C8B-B14F-4D97-AF65-F5344CB8AC3E}">
        <p14:creationId xmlns:p14="http://schemas.microsoft.com/office/powerpoint/2010/main" val="2131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ᏂᎦᎵᏍᏗᎰᎢ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ᏂᎦᎵᏍᏗᎰᎢ</a:t>
            </a:r>
            <a:r>
              <a:rPr lang="en-US" dirty="0"/>
              <a:t> </a:t>
            </a:r>
            <a:r>
              <a:rPr lang="en-US" dirty="0" err="1" smtClean="0"/>
              <a:t>ᎪᎳ</a:t>
            </a:r>
            <a:r>
              <a:rPr lang="en-US" dirty="0"/>
              <a:t> </a:t>
            </a:r>
            <a:r>
              <a:rPr lang="en-US" dirty="0" err="1" smtClean="0"/>
              <a:t>ᎨᏐᎢ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ᎤᏴᏣ</a:t>
            </a:r>
            <a:r>
              <a:rPr lang="en-US" dirty="0" smtClean="0"/>
              <a:t> </a:t>
            </a:r>
            <a:r>
              <a:rPr lang="en-US" dirty="0" err="1" smtClean="0"/>
              <a:t>ᏂᎦᎵᏍᏗᎰᎢ</a:t>
            </a:r>
            <a:r>
              <a:rPr lang="en-US" dirty="0" smtClean="0"/>
              <a:t>! </a:t>
            </a:r>
          </a:p>
          <a:p>
            <a:r>
              <a:rPr lang="en-US" dirty="0" err="1" smtClean="0"/>
              <a:t>ᎫᏘᎰᎢ</a:t>
            </a:r>
            <a:r>
              <a:rPr lang="en-US" dirty="0"/>
              <a:t>!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94596"/>
            <a:ext cx="4700587" cy="3083870"/>
          </a:xfrm>
        </p:spPr>
      </p:pic>
    </p:spTree>
    <p:extLst>
      <p:ext uri="{BB962C8B-B14F-4D97-AF65-F5344CB8AC3E}">
        <p14:creationId xmlns:p14="http://schemas.microsoft.com/office/powerpoint/2010/main" val="3217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ᎪᎳ</a:t>
            </a:r>
            <a:r>
              <a:rPr lang="en-US" dirty="0" smtClean="0"/>
              <a:t> </a:t>
            </a:r>
            <a:r>
              <a:rPr lang="en-US" dirty="0" err="1" smtClean="0"/>
              <a:t>ᎨᏐᎢ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ᏂᎦᎵᏍᏗᎰ</a:t>
            </a:r>
            <a:r>
              <a:rPr lang="en-US" dirty="0" smtClean="0"/>
              <a:t> </a:t>
            </a:r>
            <a:r>
              <a:rPr lang="en-US" dirty="0" err="1" smtClean="0"/>
              <a:t>ᎪᎳ</a:t>
            </a:r>
            <a:r>
              <a:rPr lang="en-US" dirty="0" smtClean="0"/>
              <a:t> </a:t>
            </a:r>
            <a:r>
              <a:rPr lang="en-US" dirty="0" err="1" smtClean="0"/>
              <a:t>ᎨᏐ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ᎤᏬᏗᎨ</a:t>
            </a:r>
            <a:r>
              <a:rPr lang="en-US" dirty="0" smtClean="0"/>
              <a:t> </a:t>
            </a:r>
            <a:r>
              <a:rPr lang="en-US" dirty="0" err="1" smtClean="0"/>
              <a:t>ᎤᎦᎾᏍᏓ</a:t>
            </a:r>
            <a:r>
              <a:rPr lang="en-US" dirty="0" smtClean="0"/>
              <a:t> </a:t>
            </a:r>
            <a:r>
              <a:rPr lang="en-US" dirty="0" err="1" smtClean="0"/>
              <a:t>ᎦᏗᏔᏍᎪᎢ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023" y="2336800"/>
            <a:ext cx="2399242" cy="3598863"/>
          </a:xfrm>
        </p:spPr>
      </p:pic>
    </p:spTree>
    <p:extLst>
      <p:ext uri="{BB962C8B-B14F-4D97-AF65-F5344CB8AC3E}">
        <p14:creationId xmlns:p14="http://schemas.microsoft.com/office/powerpoint/2010/main" val="805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ᎠᏁᎸᏙᏗ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have a set of descriptions that match a season. Your partner must guess which season you have!</a:t>
            </a:r>
          </a:p>
          <a:p>
            <a:r>
              <a:rPr lang="en-US" dirty="0" smtClean="0"/>
              <a:t>2x </a:t>
            </a:r>
            <a:r>
              <a:rPr lang="en-US" dirty="0" err="1" smtClean="0"/>
              <a:t>ᏂᏣᏛᎦ</a:t>
            </a:r>
            <a:r>
              <a:rPr lang="en-US" dirty="0" smtClean="0"/>
              <a:t>! (switch partners)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588" y="2336800"/>
            <a:ext cx="3324111" cy="3598863"/>
          </a:xfrm>
        </p:spPr>
      </p:pic>
    </p:spTree>
    <p:extLst>
      <p:ext uri="{BB962C8B-B14F-4D97-AF65-F5344CB8AC3E}">
        <p14:creationId xmlns:p14="http://schemas.microsoft.com/office/powerpoint/2010/main" val="3792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ᎭᏛᏁᎰᎢ</a:t>
            </a:r>
            <a:r>
              <a:rPr lang="en-US" dirty="0" smtClean="0"/>
              <a:t> </a:t>
            </a:r>
            <a:r>
              <a:rPr lang="en-US" dirty="0" err="1" smtClean="0"/>
              <a:t>ᎤᏙᏓᏆᏓ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ᎠᏴᏃ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ᏥᏰᎪᎢ</a:t>
            </a:r>
            <a:endParaRPr lang="en-US" dirty="0" smtClean="0"/>
          </a:p>
          <a:p>
            <a:r>
              <a:rPr lang="en-US" dirty="0" err="1" smtClean="0"/>
              <a:t>ᎦᏓᏬᏍᎪᎢ</a:t>
            </a:r>
            <a:endParaRPr lang="en-US" dirty="0" smtClean="0"/>
          </a:p>
          <a:p>
            <a:r>
              <a:rPr lang="en-US" dirty="0" err="1" smtClean="0"/>
              <a:t>ᏕᏥᎾᏙᎬ</a:t>
            </a:r>
            <a:r>
              <a:rPr lang="en-US" dirty="0" smtClean="0"/>
              <a:t> </a:t>
            </a:r>
            <a:r>
              <a:rPr lang="en-US" dirty="0" err="1" smtClean="0"/>
              <a:t>ᏕᏥᏅᎦᎵᎰᎢ</a:t>
            </a:r>
            <a:endParaRPr lang="en-US" dirty="0" smtClean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49" y="2336873"/>
            <a:ext cx="6397075" cy="3284438"/>
          </a:xfrm>
        </p:spPr>
      </p:pic>
    </p:spTree>
    <p:extLst>
      <p:ext uri="{BB962C8B-B14F-4D97-AF65-F5344CB8AC3E}">
        <p14:creationId xmlns:p14="http://schemas.microsoft.com/office/powerpoint/2010/main" val="2032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2889</TotalTime>
  <Words>383</Words>
  <Application>Microsoft Office PowerPoint</Application>
  <PresentationFormat>Widescreen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Mangal</vt:lpstr>
      <vt:lpstr>Trebuchet MS</vt:lpstr>
      <vt:lpstr>Wingdings</vt:lpstr>
      <vt:lpstr>Berlin</vt:lpstr>
      <vt:lpstr>ᏣᎳᎩ 101</vt:lpstr>
      <vt:lpstr>ᏗᏣᎴᎲᎦ ᏃᎴ ᏗᏣᏓᏲᎵᎳ!  (5 ᎢᏯᏂ ᎠᏂᏴᏫ)</vt:lpstr>
      <vt:lpstr>ᎪᎨᏱ</vt:lpstr>
      <vt:lpstr>ᎨᏙ ᎢᏳᏍᏗ ᏂᎦᎵᏍᏗᎰᎢ ᎪᎩ ᎨᏐᎢ?</vt:lpstr>
      <vt:lpstr>ᎤᎵᎪᎲᏍᏗ</vt:lpstr>
      <vt:lpstr>ᎨᏙ ᎢᏳᏍᏗ ᏂᎦᎵᏍᏗᎰᎢ…</vt:lpstr>
      <vt:lpstr>ᎪᎳ ᎨᏐᎢ…</vt:lpstr>
      <vt:lpstr>ᎠᏁᎸᏙᏗ!</vt:lpstr>
      <vt:lpstr>ᎨᏙ ᎢᏳᏍᏗ ᎭᏛᏁᎰᎢ ᎤᏙᏓᏆᏓ?</vt:lpstr>
      <vt:lpstr>Ꮩ ᎭᏛᏁᎰ ᏂᎪᎯᎸ? (ᎤᏙᏓᏆᏓ)</vt:lpstr>
      <vt:lpstr>Ꮩ ᎭᏛᏁᎰ ᏂᎪᎯᎸ?</vt:lpstr>
      <vt:lpstr>Ꮩ ᎭᏛᏁᎰ ᎤᏙᏓᏆᏓ? </vt:lpstr>
      <vt:lpstr>Ꮩ ᎭᏛᏁᎰ ᏂᎪᎯᎸ?</vt:lpstr>
      <vt:lpstr>Ꮩ ᎭᏛᏁᎰ ᏂᎪᎯᎸ?</vt:lpstr>
      <vt:lpstr>Ꮩ ᎭᏛᏁᎰ ᏂᎪᎯᎸ?</vt:lpstr>
      <vt:lpstr>Ꮩ ᎭᏛᏁᎰ ᏂᎪᎯᎸ?</vt:lpstr>
      <vt:lpstr>Ꮩ ᎭᏛᏁᎰ ᏂᎪᎯᎸ?</vt:lpstr>
      <vt:lpstr>Ꮩ ᎭᏛᏁᎰ ᏂᎪᎯᎸ?</vt:lpstr>
      <vt:lpstr>Ꮩ ᎭᏛᏁᎰ ᏂᎪᎯᎸ?</vt:lpstr>
      <vt:lpstr>Ꮩ ᎭᏛᏁᎰ ᏂᎪᎯᎸ?</vt:lpstr>
      <vt:lpstr>Ꮩ ᎭᏛᏁᎰ ᏂᎪᎯᎸ?</vt:lpstr>
      <vt:lpstr>“ᏕᏓᏓᎪᎲᏳ” ᎠᏗᎰᎢ!</vt:lpstr>
      <vt:lpstr>ᏗᏁᎸᏙᏗ!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Gorman</cp:lastModifiedBy>
  <cp:revision>25</cp:revision>
  <dcterms:created xsi:type="dcterms:W3CDTF">2016-10-29T20:23:59Z</dcterms:created>
  <dcterms:modified xsi:type="dcterms:W3CDTF">2020-07-16T03:25:52Z</dcterms:modified>
</cp:coreProperties>
</file>