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oundcloud.com/tsalagiseli/rain-song-master-8-18-1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v9COTHey8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ᏣᎳᎩ</a:t>
            </a:r>
            <a:r>
              <a:rPr lang="en-US" dirty="0" smtClean="0"/>
              <a:t>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Weather, Seasons, </a:t>
            </a:r>
            <a:r>
              <a:rPr lang="en-US" dirty="0" err="1" smtClean="0"/>
              <a:t>Habituals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ᎠᎦᏍᎦ</a:t>
            </a:r>
            <a:r>
              <a:rPr lang="en-US" dirty="0" smtClean="0"/>
              <a:t> </a:t>
            </a:r>
            <a:r>
              <a:rPr lang="en-US" dirty="0" err="1" smtClean="0"/>
              <a:t>ᎧᏃᎩᏓ</a:t>
            </a:r>
            <a:r>
              <a:rPr lang="en-US" dirty="0" smtClean="0"/>
              <a:t>!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ᏧᎶᎩᎳ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00" y="3030538"/>
            <a:ext cx="4357687" cy="2905125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707629" y="4015772"/>
            <a:ext cx="4474028" cy="692076"/>
          </a:xfrm>
        </p:spPr>
        <p:txBody>
          <a:bodyPr/>
          <a:lstStyle/>
          <a:p>
            <a:r>
              <a:rPr lang="en-US" dirty="0" err="1" smtClean="0"/>
              <a:t>ᏭᏕᎵᎬ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92081" y="3030538"/>
            <a:ext cx="2905125" cy="2905125"/>
          </a:xfrm>
        </p:spPr>
      </p:pic>
    </p:spTree>
    <p:extLst>
      <p:ext uri="{BB962C8B-B14F-4D97-AF65-F5344CB8AC3E}">
        <p14:creationId xmlns:p14="http://schemas.microsoft.com/office/powerpoint/2010/main" val="8435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ᎠᎦᏍᎦ</a:t>
            </a:r>
            <a:r>
              <a:rPr lang="en-US" dirty="0" smtClean="0"/>
              <a:t> </a:t>
            </a:r>
            <a:r>
              <a:rPr lang="en-US" dirty="0" err="1" smtClean="0"/>
              <a:t>ᎧᏃᎩᏓ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ᏛᎦᎾᏂ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24744" y="3054350"/>
            <a:ext cx="3810000" cy="28575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Ꭺ</a:t>
            </a:r>
            <a:r>
              <a:rPr lang="en-US" dirty="0" smtClean="0"/>
              <a:t> </a:t>
            </a:r>
            <a:r>
              <a:rPr lang="en-US" dirty="0" err="1" smtClean="0"/>
              <a:t>ᎤᏒᎯ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575" y="3030538"/>
            <a:ext cx="4360137" cy="2905125"/>
          </a:xfrm>
        </p:spPr>
      </p:pic>
    </p:spTree>
    <p:extLst>
      <p:ext uri="{BB962C8B-B14F-4D97-AF65-F5344CB8AC3E}">
        <p14:creationId xmlns:p14="http://schemas.microsoft.com/office/powerpoint/2010/main" val="15539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ᎠᎦᏍᎦ</a:t>
            </a:r>
            <a:r>
              <a:rPr lang="en-US" dirty="0" smtClean="0"/>
              <a:t> </a:t>
            </a:r>
            <a:r>
              <a:rPr lang="en-US" dirty="0" err="1" smtClean="0"/>
              <a:t>ᎧᏃᎩᏓ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ᏗᎾᎦᎵ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9" y="3131691"/>
            <a:ext cx="4697410" cy="2702818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ᎦᏓᏁᎯ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081" y="3030538"/>
            <a:ext cx="2905125" cy="2905125"/>
          </a:xfrm>
        </p:spPr>
      </p:pic>
    </p:spTree>
    <p:extLst>
      <p:ext uri="{BB962C8B-B14F-4D97-AF65-F5344CB8AC3E}">
        <p14:creationId xmlns:p14="http://schemas.microsoft.com/office/powerpoint/2010/main" val="15910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ᎠᎦᏍᎦ</a:t>
            </a:r>
            <a:r>
              <a:rPr lang="en-US" dirty="0" smtClean="0"/>
              <a:t> </a:t>
            </a:r>
            <a:r>
              <a:rPr lang="en-US" dirty="0" err="1" smtClean="0"/>
              <a:t>ᎧᏃᎩᏓ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>
                <a:hlinkClick r:id="rId2"/>
              </a:rPr>
              <a:t>https://</a:t>
            </a:r>
            <a:r>
              <a:rPr lang="en-US" sz="2700" dirty="0" smtClean="0">
                <a:hlinkClick r:id="rId2"/>
              </a:rPr>
              <a:t>soundcloud.com/tsalagiseli/rain-song-master-8-18-11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ᏧᎶᎩᎳ</a:t>
            </a:r>
            <a:r>
              <a:rPr lang="en-US" dirty="0" smtClean="0"/>
              <a:t> </a:t>
            </a:r>
            <a:r>
              <a:rPr lang="en-US" dirty="0" err="1" smtClean="0"/>
              <a:t>ᏭᏕᎵᎬ</a:t>
            </a:r>
            <a:endParaRPr lang="en-US" dirty="0" smtClean="0"/>
          </a:p>
          <a:p>
            <a:r>
              <a:rPr lang="en-US" dirty="0" err="1" smtClean="0"/>
              <a:t>ᏛᎦᎾᏂ</a:t>
            </a:r>
            <a:r>
              <a:rPr lang="en-US" dirty="0" smtClean="0"/>
              <a:t> </a:t>
            </a:r>
            <a:r>
              <a:rPr lang="en-US" dirty="0" err="1" smtClean="0"/>
              <a:t>Ꭺ</a:t>
            </a:r>
            <a:r>
              <a:rPr lang="en-US" u="sng" dirty="0" err="1" smtClean="0"/>
              <a:t>Ꭿ</a:t>
            </a:r>
            <a:r>
              <a:rPr lang="en-US" dirty="0" smtClean="0"/>
              <a:t> </a:t>
            </a:r>
            <a:r>
              <a:rPr lang="en-US" dirty="0" err="1" smtClean="0"/>
              <a:t>ᎤᏒᎯ</a:t>
            </a:r>
            <a:endParaRPr lang="en-US" dirty="0" smtClean="0"/>
          </a:p>
          <a:p>
            <a:r>
              <a:rPr lang="en-US" dirty="0" err="1" smtClean="0"/>
              <a:t>ᏗᎾᎦᎵ</a:t>
            </a:r>
            <a:r>
              <a:rPr lang="en-US" dirty="0" smtClean="0"/>
              <a:t> </a:t>
            </a:r>
            <a:r>
              <a:rPr lang="en-US" dirty="0" err="1" smtClean="0"/>
              <a:t>ᏭᏕᎵᎦ</a:t>
            </a:r>
            <a:endParaRPr lang="en-US" dirty="0" smtClean="0"/>
          </a:p>
          <a:p>
            <a:r>
              <a:rPr lang="en-US" dirty="0" err="1" smtClean="0"/>
              <a:t>ᎦᏓᏁᎯ</a:t>
            </a:r>
            <a:r>
              <a:rPr lang="en-US" dirty="0" smtClean="0"/>
              <a:t> </a:t>
            </a:r>
            <a:r>
              <a:rPr lang="en-US" dirty="0" err="1" smtClean="0"/>
              <a:t>ᎨᏎᏍᏗ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ᎢᏣᏓᏲᎵᎳ</a:t>
            </a:r>
            <a:r>
              <a:rPr lang="en-US" dirty="0" smtClean="0"/>
              <a:t>!		(5 </a:t>
            </a:r>
            <a:r>
              <a:rPr lang="en-US" dirty="0" err="1" smtClean="0"/>
              <a:t>ᎢᏯᏂ</a:t>
            </a:r>
            <a:r>
              <a:rPr lang="en-US" dirty="0" smtClean="0"/>
              <a:t> </a:t>
            </a:r>
            <a:r>
              <a:rPr lang="en-US" dirty="0" err="1" smtClean="0"/>
              <a:t>ᎠᏂᏴᏫ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ᏏᏲ</a:t>
            </a:r>
            <a:r>
              <a:rPr lang="en-US" dirty="0" smtClean="0"/>
              <a:t>! </a:t>
            </a:r>
            <a:r>
              <a:rPr lang="en-US" dirty="0" err="1" smtClean="0"/>
              <a:t>ᎣᏏᏊᏍ</a:t>
            </a:r>
            <a:r>
              <a:rPr lang="en-US" dirty="0" smtClean="0"/>
              <a:t>?”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ᎭᏛᏁᎰᎢ</a:t>
            </a:r>
            <a:r>
              <a:rPr lang="en-US" dirty="0"/>
              <a:t> </a:t>
            </a:r>
            <a:r>
              <a:rPr lang="en-US" dirty="0" err="1" smtClean="0"/>
              <a:t>ᏂᎪᎯᎸ</a:t>
            </a:r>
            <a:r>
              <a:rPr lang="en-US" dirty="0" smtClean="0"/>
              <a:t> </a:t>
            </a:r>
            <a:r>
              <a:rPr lang="en-US" dirty="0" err="1" smtClean="0"/>
              <a:t>ᏑᎾᎴᎢ</a:t>
            </a:r>
            <a:r>
              <a:rPr lang="en-US" dirty="0" smtClean="0"/>
              <a:t> </a:t>
            </a:r>
            <a:r>
              <a:rPr lang="en-US" baseline="30000" dirty="0" smtClean="0"/>
              <a:t>(morning)</a:t>
            </a:r>
            <a:r>
              <a:rPr lang="en-US" dirty="0" smtClean="0"/>
              <a:t>?”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ᎠᎳᏑᏫᏓ</a:t>
            </a:r>
            <a:r>
              <a:rPr lang="en-US" dirty="0" smtClean="0"/>
              <a:t> </a:t>
            </a:r>
            <a:r>
              <a:rPr lang="en-US" dirty="0" err="1" smtClean="0"/>
              <a:t>ᏣᎸᏉᏗᏳ</a:t>
            </a:r>
            <a:r>
              <a:rPr lang="en-US" dirty="0" smtClean="0"/>
              <a:t>?”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1" y="2568133"/>
            <a:ext cx="4700586" cy="3136196"/>
          </a:xfrm>
        </p:spPr>
      </p:pic>
    </p:spTree>
    <p:extLst>
      <p:ext uri="{BB962C8B-B14F-4D97-AF65-F5344CB8AC3E}">
        <p14:creationId xmlns:p14="http://schemas.microsoft.com/office/powerpoint/2010/main" val="6877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ᎭᏛᏁᎰ</a:t>
            </a:r>
            <a:r>
              <a:rPr lang="en-US" dirty="0" smtClean="0"/>
              <a:t> </a:t>
            </a:r>
            <a:r>
              <a:rPr lang="en-US" dirty="0" err="1" smtClean="0"/>
              <a:t>ᏂᎪᎯᎸ</a:t>
            </a:r>
            <a:r>
              <a:rPr lang="en-US" dirty="0" smtClean="0"/>
              <a:t> </a:t>
            </a:r>
            <a:r>
              <a:rPr lang="en-US" dirty="0" err="1" smtClean="0"/>
              <a:t>ᏑᎾᎴᎢ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ᏥᏰᎪ</a:t>
            </a:r>
            <a:r>
              <a:rPr lang="en-US" u="sng" dirty="0" err="1" smtClean="0"/>
              <a:t>Ꭲ</a:t>
            </a:r>
            <a:endParaRPr lang="en-US" u="sng" dirty="0" smtClean="0"/>
          </a:p>
          <a:p>
            <a:r>
              <a:rPr lang="en-US" dirty="0" err="1" smtClean="0"/>
              <a:t>ᎦᏓᏬᏍᎪ</a:t>
            </a:r>
            <a:r>
              <a:rPr lang="en-US" u="sng" dirty="0" err="1" smtClean="0"/>
              <a:t>Ꭲ</a:t>
            </a:r>
            <a:endParaRPr lang="en-US" dirty="0" smtClean="0"/>
          </a:p>
          <a:p>
            <a:r>
              <a:rPr lang="en-US" dirty="0" err="1" smtClean="0"/>
              <a:t>ᏕᏥ</a:t>
            </a:r>
            <a:r>
              <a:rPr lang="en-US" u="sng" dirty="0" err="1" smtClean="0"/>
              <a:t>Ꮎ</a:t>
            </a:r>
            <a:r>
              <a:rPr lang="en-US" dirty="0" err="1" smtClean="0"/>
              <a:t>ᏙᎬ</a:t>
            </a:r>
            <a:r>
              <a:rPr lang="en-US" dirty="0" smtClean="0"/>
              <a:t> </a:t>
            </a:r>
            <a:r>
              <a:rPr lang="en-US" dirty="0" err="1" smtClean="0"/>
              <a:t>ᏕᏥᏅᎦᎵᎰ</a:t>
            </a:r>
            <a:r>
              <a:rPr lang="en-US" u="sng" dirty="0" err="1" smtClean="0"/>
              <a:t>Ꭲ</a:t>
            </a:r>
            <a:endParaRPr lang="en-US" dirty="0" smtClean="0"/>
          </a:p>
          <a:p>
            <a:r>
              <a:rPr lang="en-US" dirty="0" err="1" smtClean="0"/>
              <a:t>ᏑᎾᎴ</a:t>
            </a:r>
            <a:r>
              <a:rPr lang="en-US" dirty="0" smtClean="0"/>
              <a:t> </a:t>
            </a:r>
            <a:r>
              <a:rPr lang="en-US" dirty="0" err="1" smtClean="0"/>
              <a:t>Ꭶ</a:t>
            </a:r>
            <a:r>
              <a:rPr lang="en-US" u="sng" dirty="0" err="1" smtClean="0"/>
              <a:t>Ꮅ</a:t>
            </a:r>
            <a:r>
              <a:rPr lang="en-US" dirty="0" err="1" smtClean="0"/>
              <a:t>ᏍᏓᏴᎲᏍᎪ</a:t>
            </a:r>
            <a:r>
              <a:rPr lang="en-US" u="sng" dirty="0" err="1" smtClean="0"/>
              <a:t>Ꭲ</a:t>
            </a:r>
            <a:endParaRPr lang="en-US" dirty="0" smtClean="0"/>
          </a:p>
          <a:p>
            <a:r>
              <a:rPr lang="en-US" dirty="0" err="1" smtClean="0"/>
              <a:t>ᏗᏕᎶᏆᏍᏗᎢ</a:t>
            </a:r>
            <a:r>
              <a:rPr lang="en-US" dirty="0" smtClean="0"/>
              <a:t> </a:t>
            </a:r>
            <a:r>
              <a:rPr lang="en-US" dirty="0" err="1" smtClean="0"/>
              <a:t>ᎨᎪᎢ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326" y="2337326"/>
            <a:ext cx="4318635" cy="3598862"/>
          </a:xfrm>
        </p:spPr>
      </p:pic>
    </p:spTree>
    <p:extLst>
      <p:ext uri="{BB962C8B-B14F-4D97-AF65-F5344CB8AC3E}">
        <p14:creationId xmlns:p14="http://schemas.microsoft.com/office/powerpoint/2010/main" val="1809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Ꮩ</a:t>
            </a:r>
            <a:r>
              <a:rPr lang="en-US" dirty="0" smtClean="0"/>
              <a:t> </a:t>
            </a:r>
            <a:r>
              <a:rPr lang="en-US" dirty="0" err="1" smtClean="0"/>
              <a:t>ᎠᏛᏁᎰᎢ</a:t>
            </a:r>
            <a:r>
              <a:rPr lang="en-US" dirty="0" smtClean="0"/>
              <a:t> </a:t>
            </a:r>
            <a:r>
              <a:rPr lang="en-US" dirty="0" err="1" smtClean="0"/>
              <a:t>ᏣᎵ</a:t>
            </a:r>
            <a:r>
              <a:rPr lang="en-US" dirty="0" smtClean="0"/>
              <a:t> </a:t>
            </a:r>
            <a:r>
              <a:rPr lang="en-US" dirty="0" err="1" smtClean="0"/>
              <a:t>ᏣᎳᎩ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Fill in the missing words!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youtu.be/dv9COTHey8k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ᏂᎦ</a:t>
            </a:r>
            <a:r>
              <a:rPr lang="en-US" u="sng" dirty="0" err="1" smtClean="0"/>
              <a:t>Ꮅ</a:t>
            </a:r>
            <a:r>
              <a:rPr lang="en-US" dirty="0" err="1" smtClean="0"/>
              <a:t>ᏍᏗᎭ</a:t>
            </a:r>
            <a:r>
              <a:rPr lang="en-US" dirty="0" smtClean="0"/>
              <a:t> </a:t>
            </a:r>
            <a:r>
              <a:rPr lang="en-US" dirty="0" err="1" smtClean="0"/>
              <a:t>ᏙᏱ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ᎠᎦᏍᎦ</a:t>
            </a:r>
            <a:r>
              <a:rPr lang="en-US" dirty="0" smtClean="0"/>
              <a:t> - </a:t>
            </a:r>
            <a:r>
              <a:rPr lang="en-US" dirty="0" err="1" smtClean="0"/>
              <a:t>ᏃᏊ</a:t>
            </a:r>
            <a:endParaRPr lang="en-US" dirty="0" smtClean="0"/>
          </a:p>
          <a:p>
            <a:r>
              <a:rPr lang="en-US" dirty="0" err="1" smtClean="0"/>
              <a:t>ᏓᎦᎿᏂ</a:t>
            </a:r>
            <a:r>
              <a:rPr lang="en-US" dirty="0" smtClean="0"/>
              <a:t> - </a:t>
            </a:r>
            <a:r>
              <a:rPr lang="en-US" dirty="0" err="1" smtClean="0"/>
              <a:t>ᏑᎾᎴ</a:t>
            </a:r>
            <a:r>
              <a:rPr lang="en-US" dirty="0" smtClean="0"/>
              <a:t> / </a:t>
            </a:r>
            <a:r>
              <a:rPr lang="en-US" dirty="0" err="1" smtClean="0"/>
              <a:t>ᏧᏂᎩᎶᏍᏗ</a:t>
            </a:r>
            <a:r>
              <a:rPr lang="mr-IN" dirty="0" smtClean="0"/>
              <a:t>…</a:t>
            </a:r>
            <a:r>
              <a:rPr lang="en-US" dirty="0" err="1" smtClean="0"/>
              <a:t>ᎤᎾᏙᏓᏈᏕᎾ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2043" y="2336873"/>
            <a:ext cx="5428477" cy="3599316"/>
          </a:xfrm>
        </p:spPr>
      </p:pic>
    </p:spTree>
    <p:extLst>
      <p:ext uri="{BB962C8B-B14F-4D97-AF65-F5344CB8AC3E}">
        <p14:creationId xmlns:p14="http://schemas.microsoft.com/office/powerpoint/2010/main" val="4564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ᏂᎦ</a:t>
            </a:r>
            <a:r>
              <a:rPr lang="en-US" u="sng" dirty="0" err="1" smtClean="0"/>
              <a:t>Ꮅ</a:t>
            </a:r>
            <a:r>
              <a:rPr lang="en-US" dirty="0" err="1" smtClean="0"/>
              <a:t>ᏍᏗᎭ</a:t>
            </a:r>
            <a:r>
              <a:rPr lang="en-US" dirty="0" smtClean="0"/>
              <a:t> </a:t>
            </a:r>
            <a:r>
              <a:rPr lang="en-US" dirty="0" err="1" smtClean="0"/>
              <a:t>ᏙᏱ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ᎠᏴᏓᏆᎶᎠ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1" y="3136223"/>
            <a:ext cx="3867912" cy="2787523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ᎠᎾᎦᎵᎭ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5502" y="3257375"/>
            <a:ext cx="4428680" cy="2446372"/>
          </a:xfrm>
        </p:spPr>
      </p:pic>
    </p:spTree>
    <p:extLst>
      <p:ext uri="{BB962C8B-B14F-4D97-AF65-F5344CB8AC3E}">
        <p14:creationId xmlns:p14="http://schemas.microsoft.com/office/powerpoint/2010/main" val="951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ᏙᏱ</a:t>
            </a:r>
            <a:r>
              <a:rPr lang="en-US" dirty="0" smtClean="0"/>
              <a:t> </a:t>
            </a:r>
            <a:r>
              <a:rPr lang="en-US" dirty="0" err="1" smtClean="0"/>
              <a:t>ᏂᎦ</a:t>
            </a:r>
            <a:r>
              <a:rPr lang="en-US" u="sng" dirty="0" err="1" smtClean="0"/>
              <a:t>Ꮅ</a:t>
            </a:r>
            <a:r>
              <a:rPr lang="en-US" dirty="0" err="1" smtClean="0"/>
              <a:t>ᏍᏗᎭ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ᎤᎶᎩᎳ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3030538"/>
            <a:ext cx="4357687" cy="290512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ᎤᏃᎴ</a:t>
            </a:r>
            <a:r>
              <a:rPr lang="en-US" dirty="0" smtClean="0"/>
              <a:t> (</a:t>
            </a:r>
            <a:r>
              <a:rPr lang="en-US" dirty="0" err="1" smtClean="0"/>
              <a:t>ᏍᏓᏯ</a:t>
            </a:r>
            <a:r>
              <a:rPr lang="en-US" dirty="0" smtClean="0"/>
              <a:t> </a:t>
            </a:r>
            <a:r>
              <a:rPr lang="en-US" dirty="0" err="1" smtClean="0"/>
              <a:t>ᎦᏃᎸᎥᏍᎦ</a:t>
            </a:r>
            <a:r>
              <a:rPr lang="en-US" dirty="0" smtClean="0"/>
              <a:t>!)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14" y="3030538"/>
            <a:ext cx="3983260" cy="2905125"/>
          </a:xfrm>
        </p:spPr>
      </p:pic>
    </p:spTree>
    <p:extLst>
      <p:ext uri="{BB962C8B-B14F-4D97-AF65-F5344CB8AC3E}">
        <p14:creationId xmlns:p14="http://schemas.microsoft.com/office/powerpoint/2010/main" val="9619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ᏙᏱ</a:t>
            </a:r>
            <a:r>
              <a:rPr lang="en-US" dirty="0" smtClean="0"/>
              <a:t> </a:t>
            </a:r>
            <a:r>
              <a:rPr lang="en-US" dirty="0" err="1" smtClean="0"/>
              <a:t>ᏂᎦ</a:t>
            </a:r>
            <a:r>
              <a:rPr lang="en-US" u="sng" dirty="0" err="1" smtClean="0"/>
              <a:t>Ꮅ</a:t>
            </a:r>
            <a:r>
              <a:rPr lang="en-US" dirty="0" err="1" smtClean="0"/>
              <a:t>ᏍᏗᎭ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ᎠᎦᎵᎭ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2994" y="3030538"/>
            <a:ext cx="3873500" cy="29051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ᎤᏗᎴᎦ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2" y="3030538"/>
            <a:ext cx="2814943" cy="2905124"/>
          </a:xfrm>
        </p:spPr>
      </p:pic>
    </p:spTree>
    <p:extLst>
      <p:ext uri="{BB962C8B-B14F-4D97-AF65-F5344CB8AC3E}">
        <p14:creationId xmlns:p14="http://schemas.microsoft.com/office/powerpoint/2010/main" val="8726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ᏙᏱ</a:t>
            </a:r>
            <a:r>
              <a:rPr lang="en-US" dirty="0" smtClean="0"/>
              <a:t> </a:t>
            </a:r>
            <a:r>
              <a:rPr lang="en-US" dirty="0" err="1" smtClean="0"/>
              <a:t>ᏂᎦ</a:t>
            </a:r>
            <a:r>
              <a:rPr lang="en-US" u="sng" dirty="0" err="1" smtClean="0"/>
              <a:t>Ꮅ</a:t>
            </a:r>
            <a:r>
              <a:rPr lang="en-US" dirty="0" err="1" smtClean="0"/>
              <a:t>ᏍᏗᎭ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ᎫᏘᎭ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4875" y="3030538"/>
            <a:ext cx="4489738" cy="29051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ᎤᏴᏣ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388" y="3030538"/>
            <a:ext cx="2502512" cy="2905125"/>
          </a:xfrm>
        </p:spPr>
      </p:pic>
    </p:spTree>
    <p:extLst>
      <p:ext uri="{BB962C8B-B14F-4D97-AF65-F5344CB8AC3E}">
        <p14:creationId xmlns:p14="http://schemas.microsoft.com/office/powerpoint/2010/main" val="7630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165</TotalTime>
  <Words>116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Mangal</vt:lpstr>
      <vt:lpstr>Trebuchet MS</vt:lpstr>
      <vt:lpstr>Berlin</vt:lpstr>
      <vt:lpstr>ᏣᎳᎩ 101</vt:lpstr>
      <vt:lpstr>ᎢᏣᏓᏲᎵᎳ!  (5 ᎢᏯᏂ ᎠᏂᏴᏫ)</vt:lpstr>
      <vt:lpstr>ᎨᏙ ᎭᏛᏁᎰ ᏂᎪᎯᎸ ᏑᎾᎴᎢ?</vt:lpstr>
      <vt:lpstr>Ꮩ ᎠᏛᏁᎰᎢ ᏣᎵ ᏣᎳᎩ? Fill in the missing words!</vt:lpstr>
      <vt:lpstr>ᎨᏙ ᎢᏳᏍᏗ ᏂᎦᎵᏍᏗᎭ ᏙᏱ?</vt:lpstr>
      <vt:lpstr>ᎨᏙ ᎢᏳᏍᏗ ᏂᎦᎵᏍᏗᎭ ᏙᏱ?</vt:lpstr>
      <vt:lpstr>ᏙᏱ ᏂᎦᎵᏍᏗᎭ</vt:lpstr>
      <vt:lpstr>ᏙᏱ ᏂᎦᎵᏍᏗᎭ…</vt:lpstr>
      <vt:lpstr>ᏙᏱ ᏂᎦᎵᏍᏗᎭ</vt:lpstr>
      <vt:lpstr>ᎠᎦᏍᎦ ᎧᏃᎩᏓ! </vt:lpstr>
      <vt:lpstr>ᎠᎦᏍᎦ ᎧᏃᎩᏓ</vt:lpstr>
      <vt:lpstr>ᎠᎦᏍᎦ ᎧᏃᎩᏓ</vt:lpstr>
      <vt:lpstr>ᎠᎦᏍᎦ ᎧᏃᎩᏓ https://soundcloud.com/tsalagiseli/rain-song-master-8-18-11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24</cp:revision>
  <dcterms:created xsi:type="dcterms:W3CDTF">2016-10-31T19:16:04Z</dcterms:created>
  <dcterms:modified xsi:type="dcterms:W3CDTF">2020-07-16T04:07:13Z</dcterms:modified>
</cp:coreProperties>
</file>