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60" r:id="rId7"/>
    <p:sldId id="269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5" d="100"/>
          <a:sy n="85" d="100"/>
        </p:scale>
        <p:origin x="1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6C671-6624-4E40-8AB5-651B27E9D853}" type="datetimeFigureOut">
              <a:rPr lang="en-US" smtClean="0"/>
              <a:t>11/14/16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A8A9C-C697-1C4C-8841-20DB649CB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7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gif"/><Relationship Id="rId3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ᏣᎳᎩ</a:t>
            </a:r>
            <a:r>
              <a:rPr lang="en-US" dirty="0" smtClean="0"/>
              <a:t> 101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Introduction to telling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7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 </a:t>
            </a:r>
            <a:r>
              <a:rPr lang="en-US" dirty="0" err="1" smtClean="0"/>
              <a:t>ᏃᏊ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12 </a:t>
            </a:r>
            <a:r>
              <a:rPr lang="en-US" sz="3200" dirty="0" err="1" smtClean="0"/>
              <a:t>ᎠᏰᏟ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090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04" y="2328796"/>
            <a:ext cx="3606867" cy="360686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2144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ᏃᏊᏃ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 </a:t>
            </a:r>
            <a:r>
              <a:rPr lang="en-US" sz="3200" dirty="0" err="1" smtClean="0"/>
              <a:t>ᎢᏔᏬᏍᏔᏅ</a:t>
            </a:r>
            <a:r>
              <a:rPr lang="en-US" sz="3200" dirty="0" smtClean="0"/>
              <a:t> </a:t>
            </a:r>
            <a:r>
              <a:rPr lang="en-US" sz="3200" dirty="0" err="1" smtClean="0"/>
              <a:t>ᎤᏓᎷᎳ</a:t>
            </a:r>
            <a:r>
              <a:rPr lang="en-US" sz="3200" dirty="0" smtClean="0"/>
              <a:t> 12!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32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58997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ᏗᏥ°ᏛᏛᎲᎦ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Groups of 2-3</a:t>
            </a:r>
          </a:p>
          <a:p>
            <a:r>
              <a:rPr lang="en-US" dirty="0" smtClean="0"/>
              <a:t>Write down 4 times. (Do not show your partner!)</a:t>
            </a:r>
          </a:p>
          <a:p>
            <a:r>
              <a:rPr lang="en-US" dirty="0" smtClean="0"/>
              <a:t>Take turns displaying your times for your partner to read.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3644" y="2466181"/>
            <a:ext cx="3302000" cy="3340100"/>
          </a:xfrm>
        </p:spPr>
      </p:pic>
    </p:spTree>
    <p:extLst>
      <p:ext uri="{BB962C8B-B14F-4D97-AF65-F5344CB8AC3E}">
        <p14:creationId xmlns:p14="http://schemas.microsoft.com/office/powerpoint/2010/main" val="200812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Using the Stem Dictionary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64099917"/>
              </p:ext>
            </p:extLst>
          </p:nvPr>
        </p:nvGraphicFramePr>
        <p:xfrm>
          <a:off x="58020" y="2892348"/>
          <a:ext cx="5429231" cy="1244183"/>
        </p:xfrm>
        <a:graphic>
          <a:graphicData uri="http://schemas.openxmlformats.org/drawingml/2006/table">
            <a:tbl>
              <a:tblPr/>
              <a:tblGrid>
                <a:gridCol w="370619"/>
                <a:gridCol w="266583"/>
                <a:gridCol w="286091"/>
                <a:gridCol w="994817"/>
                <a:gridCol w="312100"/>
                <a:gridCol w="390124"/>
                <a:gridCol w="312100"/>
                <a:gridCol w="390124"/>
                <a:gridCol w="390124"/>
                <a:gridCol w="1716549"/>
              </a:tblGrid>
              <a:tr h="444351"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Prepro</a:t>
                      </a:r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1</a:t>
                      </a:r>
                      <a:r>
                        <a:rPr lang="en-US" sz="900" b="1" baseline="30000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st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3rd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Root</a:t>
                      </a:r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Prsnt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Imprf</a:t>
                      </a:r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de-DE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Prf</a:t>
                      </a:r>
                      <a:r>
                        <a:rPr lang="de-DE" sz="900">
                          <a:effectLst/>
                        </a:rPr>
                        <a:t/>
                      </a:r>
                      <a:br>
                        <a:rPr lang="de-DE" sz="900">
                          <a:effectLst/>
                        </a:rPr>
                      </a:br>
                      <a:endParaRPr lang="de-DE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Imp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Inf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FFFFFF"/>
                          </a:solidFill>
                          <a:effectLst/>
                          <a:latin typeface="calibri" charset="0"/>
                        </a:rPr>
                        <a:t>gloss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5F12"/>
                    </a:solidFill>
                  </a:tcPr>
                </a:tc>
              </a:tr>
              <a:tr h="799832">
                <a:tc>
                  <a:txBody>
                    <a:bodyPr/>
                    <a:lstStyle/>
                    <a:p>
                      <a:pPr fontAlgn="t"/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tsi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ga</a:t>
                      </a:r>
                      <a:r>
                        <a:rPr lang="en-US" sz="900">
                          <a:effectLst/>
                        </a:rPr>
                        <a:t/>
                      </a:r>
                      <a:br>
                        <a:rPr lang="en-US" sz="900">
                          <a:effectLst/>
                        </a:rPr>
                      </a:b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´:dano:lagi</a:t>
                      </a:r>
                      <a:endParaRPr lang="en-US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-'-</a:t>
                      </a:r>
                      <a:endParaRPr lang="mr-IN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-sg-</a:t>
                      </a:r>
                      <a:endParaRPr lang="mr-IN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-'s-</a:t>
                      </a:r>
                      <a:endParaRPr lang="mr-IN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-0</a:t>
                      </a:r>
                      <a:endParaRPr lang="mr-IN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mr-IN" sz="90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-'sd-</a:t>
                      </a:r>
                      <a:endParaRPr lang="mr-IN" sz="90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string beans</a:t>
                      </a:r>
                      <a:r>
                        <a:rPr lang="en-US" sz="900" dirty="0">
                          <a:effectLst/>
                        </a:rPr>
                        <a:t/>
                      </a:r>
                      <a:br>
                        <a:rPr lang="en-US" sz="900" dirty="0">
                          <a:effectLst/>
                        </a:rPr>
                      </a:br>
                      <a:endParaRPr lang="en-US" sz="900" dirty="0">
                        <a:effectLst/>
                      </a:endParaRPr>
                    </a:p>
                  </a:txBody>
                  <a:tcPr marL="33867" marR="3386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EEAF6"/>
                    </a:solidFill>
                  </a:tcPr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5633510" cy="3599316"/>
          </a:xfrm>
        </p:spPr>
        <p:txBody>
          <a:bodyPr/>
          <a:lstStyle/>
          <a:p>
            <a:r>
              <a:rPr lang="en-US" dirty="0" smtClean="0"/>
              <a:t>1. Present </a:t>
            </a:r>
            <a:r>
              <a:rPr lang="mr-IN" dirty="0" smtClean="0"/>
              <a:t>–</a:t>
            </a:r>
            <a:r>
              <a:rPr lang="en-US" dirty="0" smtClean="0"/>
              <a:t> de-</a:t>
            </a:r>
            <a:r>
              <a:rPr lang="en-US" dirty="0" err="1" smtClean="0"/>
              <a:t>ga</a:t>
            </a:r>
            <a:r>
              <a:rPr lang="en-US" dirty="0" smtClean="0"/>
              <a:t>-</a:t>
            </a:r>
            <a:r>
              <a:rPr lang="en-US" dirty="0" err="1" smtClean="0"/>
              <a:t>danolagi</a:t>
            </a:r>
            <a:r>
              <a:rPr lang="en-US" dirty="0" smtClean="0"/>
              <a:t>-a</a:t>
            </a:r>
          </a:p>
          <a:p>
            <a:r>
              <a:rPr lang="en-US" dirty="0" smtClean="0"/>
              <a:t>2. Imperfect </a:t>
            </a:r>
            <a:r>
              <a:rPr lang="mr-IN" dirty="0" smtClean="0"/>
              <a:t>–</a:t>
            </a:r>
            <a:r>
              <a:rPr lang="en-US" dirty="0" smtClean="0"/>
              <a:t> de-</a:t>
            </a:r>
            <a:r>
              <a:rPr lang="en-US" dirty="0" err="1" smtClean="0"/>
              <a:t>ga</a:t>
            </a:r>
            <a:r>
              <a:rPr lang="en-US" dirty="0" smtClean="0"/>
              <a:t>-</a:t>
            </a:r>
            <a:r>
              <a:rPr lang="en-US" dirty="0" err="1" smtClean="0"/>
              <a:t>danolagi</a:t>
            </a:r>
            <a:r>
              <a:rPr lang="en-US" dirty="0" smtClean="0"/>
              <a:t>-sg-</a:t>
            </a:r>
            <a:r>
              <a:rPr lang="en-US" dirty="0" err="1" smtClean="0"/>
              <a:t>o’i</a:t>
            </a:r>
            <a:endParaRPr lang="en-US" dirty="0" smtClean="0"/>
          </a:p>
          <a:p>
            <a:r>
              <a:rPr lang="en-US" dirty="0" smtClean="0"/>
              <a:t>3. **Perfect </a:t>
            </a:r>
            <a:r>
              <a:rPr lang="mr-IN" dirty="0" smtClean="0"/>
              <a:t>–</a:t>
            </a:r>
            <a:r>
              <a:rPr lang="en-US" dirty="0" smtClean="0"/>
              <a:t> de-u-</a:t>
            </a:r>
            <a:r>
              <a:rPr lang="en-US" dirty="0" err="1" smtClean="0"/>
              <a:t>danolagi</a:t>
            </a:r>
            <a:r>
              <a:rPr lang="en-US" dirty="0" smtClean="0"/>
              <a:t>-s-</a:t>
            </a:r>
            <a:r>
              <a:rPr lang="en-US" dirty="0" err="1" smtClean="0"/>
              <a:t>v’i</a:t>
            </a:r>
            <a:r>
              <a:rPr lang="en-US" dirty="0" smtClean="0"/>
              <a:t> </a:t>
            </a:r>
          </a:p>
          <a:p>
            <a:r>
              <a:rPr lang="en-US" dirty="0" smtClean="0"/>
              <a:t>4. Imperative </a:t>
            </a:r>
            <a:r>
              <a:rPr lang="mr-IN" dirty="0" smtClean="0"/>
              <a:t>–</a:t>
            </a:r>
            <a:r>
              <a:rPr lang="en-US" dirty="0" smtClean="0"/>
              <a:t> de-hi-</a:t>
            </a:r>
            <a:r>
              <a:rPr lang="en-US" dirty="0" err="1" smtClean="0"/>
              <a:t>danolagi</a:t>
            </a:r>
            <a:r>
              <a:rPr lang="en-US" dirty="0" smtClean="0"/>
              <a:t> (!)</a:t>
            </a:r>
          </a:p>
          <a:p>
            <a:r>
              <a:rPr lang="en-US" dirty="0" smtClean="0"/>
              <a:t>5. **Infinitive </a:t>
            </a:r>
            <a:r>
              <a:rPr lang="mr-IN" dirty="0" smtClean="0"/>
              <a:t>–</a:t>
            </a:r>
            <a:r>
              <a:rPr lang="en-US" dirty="0" smtClean="0"/>
              <a:t> de-u-</a:t>
            </a:r>
            <a:r>
              <a:rPr lang="en-US" dirty="0" err="1" smtClean="0"/>
              <a:t>danolagi</a:t>
            </a:r>
            <a:r>
              <a:rPr lang="en-US" dirty="0" smtClean="0"/>
              <a:t>-</a:t>
            </a:r>
            <a:r>
              <a:rPr lang="en-US" dirty="0" err="1" smtClean="0"/>
              <a:t>sd-i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ᎢᏣᏓᏲᎵᎳ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ᏏᏲ</a:t>
            </a:r>
            <a:r>
              <a:rPr lang="en-US" dirty="0" smtClean="0"/>
              <a:t>! </a:t>
            </a:r>
            <a:r>
              <a:rPr lang="en-US" dirty="0" err="1" smtClean="0"/>
              <a:t>ᎭᏲ</a:t>
            </a:r>
            <a:r>
              <a:rPr lang="en-US" u="sng" dirty="0" err="1" smtClean="0"/>
              <a:t>Ꮅ</a:t>
            </a:r>
            <a:r>
              <a:rPr lang="en-US" dirty="0" err="1" smtClean="0"/>
              <a:t>ᏓᏍ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ᎭᏛᏁᎰ</a:t>
            </a:r>
            <a:r>
              <a:rPr lang="en-US" dirty="0" smtClean="0"/>
              <a:t> </a:t>
            </a:r>
            <a:r>
              <a:rPr lang="en-US" dirty="0" err="1" smtClean="0"/>
              <a:t>ᎤᎾᏙᏓᏉᏅ</a:t>
            </a:r>
            <a:r>
              <a:rPr lang="en-US" dirty="0" smtClean="0"/>
              <a:t> </a:t>
            </a:r>
            <a:r>
              <a:rPr lang="en-US" dirty="0" err="1" smtClean="0"/>
              <a:t>ᏥᎨᏐ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ᏣᏂᎬᎦ</a:t>
            </a:r>
            <a:r>
              <a:rPr lang="en-US" dirty="0" smtClean="0"/>
              <a:t> </a:t>
            </a:r>
            <a:r>
              <a:rPr lang="en-US" dirty="0" err="1" smtClean="0"/>
              <a:t>ᏣᏛ</a:t>
            </a:r>
            <a:r>
              <a:rPr lang="en-US" u="sng" dirty="0" err="1" smtClean="0"/>
              <a:t>Ꮑ</a:t>
            </a:r>
            <a:r>
              <a:rPr lang="en-US" dirty="0" err="1" smtClean="0"/>
              <a:t>Ꮨ</a:t>
            </a:r>
            <a:r>
              <a:rPr lang="en-US" dirty="0" smtClean="0"/>
              <a:t> </a:t>
            </a:r>
            <a:r>
              <a:rPr lang="en-US" dirty="0" err="1" smtClean="0"/>
              <a:t>Ꭺ</a:t>
            </a:r>
            <a:r>
              <a:rPr lang="en-US" dirty="0" smtClean="0"/>
              <a:t> </a:t>
            </a:r>
            <a:r>
              <a:rPr lang="en-US" dirty="0" err="1" smtClean="0"/>
              <a:t>ᎢᎦ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ᎧᏫ</a:t>
            </a:r>
            <a:r>
              <a:rPr lang="en-US" dirty="0" smtClean="0"/>
              <a:t> </a:t>
            </a:r>
            <a:r>
              <a:rPr lang="en-US" dirty="0" err="1" smtClean="0"/>
              <a:t>ᎠᏆᏗᏔᏍᏗ</a:t>
            </a:r>
            <a:r>
              <a:rPr lang="en-US" dirty="0" smtClean="0"/>
              <a:t> </a:t>
            </a:r>
            <a:r>
              <a:rPr lang="en-US" dirty="0" err="1" smtClean="0"/>
              <a:t>Ꭰ°ᎩᏂᎬᎦ</a:t>
            </a:r>
            <a:r>
              <a:rPr lang="en-US" dirty="0" smtClean="0"/>
              <a:t>!”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2323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ᎦᎾᏁᏍᎩ</a:t>
            </a:r>
            <a:r>
              <a:rPr lang="en-US" dirty="0" smtClean="0"/>
              <a:t>!	    </a:t>
            </a:r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? (3! 3 </a:t>
            </a:r>
            <a:r>
              <a:rPr lang="en-US" dirty="0" err="1" smtClean="0"/>
              <a:t>ᎢᏳᏩᏂᎸ</a:t>
            </a:r>
            <a:r>
              <a:rPr lang="en-US" dirty="0" smtClean="0"/>
              <a:t>!)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62" y="2336800"/>
            <a:ext cx="2279564" cy="3598863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7376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160" y="2336800"/>
            <a:ext cx="3627168" cy="35988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819" y="2793206"/>
            <a:ext cx="3295650" cy="2686050"/>
          </a:xfrm>
        </p:spPr>
      </p:pic>
    </p:spTree>
    <p:extLst>
      <p:ext uri="{BB962C8B-B14F-4D97-AF65-F5344CB8AC3E}">
        <p14:creationId xmlns:p14="http://schemas.microsoft.com/office/powerpoint/2010/main" val="13471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ᎨᏙ</a:t>
            </a:r>
            <a:r>
              <a:rPr lang="en-US" dirty="0" smtClean="0"/>
              <a:t> </a:t>
            </a:r>
            <a:r>
              <a:rPr lang="en-US" dirty="0" err="1" smtClean="0"/>
              <a:t>ᎢᏳᏍᏗ</a:t>
            </a:r>
            <a:r>
              <a:rPr lang="en-US" dirty="0" smtClean="0"/>
              <a:t> </a:t>
            </a:r>
            <a:r>
              <a:rPr lang="en-US" dirty="0" err="1" smtClean="0"/>
              <a:t>ᏗᎧᏃᏗᎢ</a:t>
            </a:r>
            <a:r>
              <a:rPr lang="en-US" dirty="0" smtClean="0"/>
              <a:t> </a:t>
            </a:r>
            <a:r>
              <a:rPr lang="en-US" dirty="0" err="1" smtClean="0"/>
              <a:t>ᎦᎾᏁᏍᎩ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5 </a:t>
            </a:r>
            <a:r>
              <a:rPr lang="en-US" dirty="0" err="1" smtClean="0"/>
              <a:t>ᎢᏔᏬᏍᏔᏅ</a:t>
            </a:r>
            <a:endParaRPr lang="en-US" dirty="0" smtClean="0"/>
          </a:p>
          <a:p>
            <a:r>
              <a:rPr lang="en-US" dirty="0" smtClean="0"/>
              <a:t>60 </a:t>
            </a:r>
            <a:r>
              <a:rPr lang="en-US" dirty="0" err="1" smtClean="0"/>
              <a:t>ᎢᏔᏬᏍᏔᏅ</a:t>
            </a:r>
            <a:r>
              <a:rPr lang="en-US" dirty="0" smtClean="0"/>
              <a:t> = 1 </a:t>
            </a:r>
            <a:r>
              <a:rPr lang="en-US" dirty="0" err="1" smtClean="0"/>
              <a:t>ᎢᏳᏪᏅᏍᏗ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33176" y="2336800"/>
            <a:ext cx="3622935" cy="3598863"/>
          </a:xfrm>
        </p:spPr>
      </p:pic>
    </p:spTree>
    <p:extLst>
      <p:ext uri="{BB962C8B-B14F-4D97-AF65-F5344CB8AC3E}">
        <p14:creationId xmlns:p14="http://schemas.microsoft.com/office/powerpoint/2010/main" val="18858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ᎤᎶᏒᏍᏗ</a:t>
            </a:r>
            <a:r>
              <a:rPr lang="en-US" dirty="0" smtClean="0"/>
              <a:t> / </a:t>
            </a:r>
            <a:r>
              <a:rPr lang="en-US" dirty="0" err="1" smtClean="0"/>
              <a:t>ᎤᏓᎷᎳ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746" y="2336800"/>
            <a:ext cx="4358484" cy="3598863"/>
          </a:xfrm>
        </p:spPr>
      </p:pic>
    </p:spTree>
    <p:extLst>
      <p:ext uri="{BB962C8B-B14F-4D97-AF65-F5344CB8AC3E}">
        <p14:creationId xmlns:p14="http://schemas.microsoft.com/office/powerpoint/2010/main" val="10549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 </a:t>
            </a:r>
            <a:r>
              <a:rPr lang="en-US" dirty="0" err="1" smtClean="0"/>
              <a:t>ᏃᏊ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5 </a:t>
            </a:r>
            <a:r>
              <a:rPr lang="en-US" sz="3200" dirty="0" err="1" smtClean="0"/>
              <a:t>ᎢᏔᏬᏍᏔᏅ</a:t>
            </a:r>
            <a:r>
              <a:rPr lang="en-US" sz="3200" dirty="0" smtClean="0"/>
              <a:t> </a:t>
            </a:r>
            <a:r>
              <a:rPr lang="en-US" sz="3200" dirty="0" err="1" smtClean="0"/>
              <a:t>ᎤᎶᏒᏍᏗ</a:t>
            </a:r>
            <a:r>
              <a:rPr lang="en-US" sz="3200" dirty="0" smtClean="0"/>
              <a:t> 2.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693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ᎲᎦ</a:t>
            </a:r>
            <a:r>
              <a:rPr lang="en-US" dirty="0" smtClean="0"/>
              <a:t> </a:t>
            </a:r>
            <a:r>
              <a:rPr lang="en-US" dirty="0" err="1" smtClean="0"/>
              <a:t>ᎢᏳᏩᏂᎸ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2" y="2336800"/>
            <a:ext cx="3598863" cy="35988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12" y="2336800"/>
            <a:ext cx="3598863" cy="3598863"/>
          </a:xfrm>
        </p:spPr>
      </p:pic>
    </p:spTree>
    <p:extLst>
      <p:ext uri="{BB962C8B-B14F-4D97-AF65-F5344CB8AC3E}">
        <p14:creationId xmlns:p14="http://schemas.microsoft.com/office/powerpoint/2010/main" val="75597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566</TotalTime>
  <Words>174</Words>
  <Application>Microsoft Macintosh PowerPoint</Application>
  <PresentationFormat>Widescreen</PresentationFormat>
  <Paragraphs>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</vt:lpstr>
      <vt:lpstr>Mangal</vt:lpstr>
      <vt:lpstr>Trebuchet MS</vt:lpstr>
      <vt:lpstr>Arial</vt:lpstr>
      <vt:lpstr>Berlin</vt:lpstr>
      <vt:lpstr>ᏣᎳᎩ 101</vt:lpstr>
      <vt:lpstr>Review: Using the Stem Dictionary</vt:lpstr>
      <vt:lpstr>ᎢᏣᏓᏲᎵᎳ!</vt:lpstr>
      <vt:lpstr>ᎦᎾᏁᏍᎩ!     ᎲᎦ ᎢᏳᏩᏂᎸ? (3! 3 ᎢᏳᏩᏂᎸ!)</vt:lpstr>
      <vt:lpstr>ᎲᎦ ᎢᏳᏩᏂᎸ?</vt:lpstr>
      <vt:lpstr>ᎨᏙ ᎢᏳᏍᏗ ᏗᎧᏃᏗᎢ ᎦᎾᏁᏍᎩ?</vt:lpstr>
      <vt:lpstr>ᎤᎶᏒᏍᏗ / ᎤᏓᎷᎳ?</vt:lpstr>
      <vt:lpstr>ᎲᎦ ᎢᏳᏩᏂᎸ ᏃᏊ?</vt:lpstr>
      <vt:lpstr>ᎲᎦ ᎢᏳᏩᏂᎸ?</vt:lpstr>
      <vt:lpstr>ᎲᎦ ᎢᏳᏩᏂᎸ ᏃᏊ?</vt:lpstr>
      <vt:lpstr>ᎲᎦ ᎢᏳᏩᏂᎸ?</vt:lpstr>
      <vt:lpstr>ᏃᏊᏃ… ᎲᎦ ᎢᏳᏩᏂᎸ?</vt:lpstr>
      <vt:lpstr>ᎲᎦ ᎢᏳᏩᏂᎸ?</vt:lpstr>
      <vt:lpstr>ᏗᏥ°ᏛᏛᎲᎦ!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Microsoft Office User</cp:lastModifiedBy>
  <cp:revision>18</cp:revision>
  <dcterms:created xsi:type="dcterms:W3CDTF">2016-11-14T01:23:58Z</dcterms:created>
  <dcterms:modified xsi:type="dcterms:W3CDTF">2016-11-14T21:23:08Z</dcterms:modified>
</cp:coreProperties>
</file>