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09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</a:t>
            </a:r>
            <a:r>
              <a:rPr lang="en-US" u="sng" dirty="0" err="1"/>
              <a:t>Ꮣ</a:t>
            </a:r>
            <a:r>
              <a:rPr lang="en-US" dirty="0" err="1"/>
              <a:t>ᏍᎩᎵ</a:t>
            </a:r>
            <a:r>
              <a:rPr lang="en-US" dirty="0"/>
              <a:t> </a:t>
            </a:r>
            <a:r>
              <a:rPr lang="en-US" dirty="0" err="1"/>
              <a:t>ᏗᏥᎶᏍᏓ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ᏐᏉ</a:t>
            </a:r>
            <a:r>
              <a:rPr lang="en-US" sz="3600" dirty="0"/>
              <a:t> </a:t>
            </a:r>
            <a:r>
              <a:rPr lang="en-US" sz="3600" dirty="0" err="1"/>
              <a:t>ᏴᏫ</a:t>
            </a:r>
            <a:r>
              <a:rPr lang="en-US" sz="3600" dirty="0"/>
              <a:t> </a:t>
            </a:r>
            <a:r>
              <a:rPr lang="en-US" sz="3600" dirty="0" err="1"/>
              <a:t>ᎠᏗ</a:t>
            </a:r>
            <a:r>
              <a:rPr lang="en-US" sz="3600" dirty="0"/>
              <a:t>: “</a:t>
            </a:r>
            <a:r>
              <a:rPr lang="en-US" sz="3600" dirty="0" err="1"/>
              <a:t>ᎤᏙᎯᏳ</a:t>
            </a:r>
            <a:r>
              <a:rPr lang="en-US" sz="3600" dirty="0"/>
              <a:t> </a:t>
            </a:r>
            <a:r>
              <a:rPr lang="en-US" sz="3600" dirty="0" err="1"/>
              <a:t>ᎢᎾ</a:t>
            </a:r>
            <a:r>
              <a:rPr lang="en-US" sz="3600" dirty="0"/>
              <a:t> </a:t>
            </a:r>
            <a:r>
              <a:rPr lang="en-US" sz="3600" dirty="0" err="1"/>
              <a:t>ᎢᎦᏔ</a:t>
            </a:r>
            <a:r>
              <a:rPr lang="en-US" sz="3600" dirty="0"/>
              <a:t> </a:t>
            </a:r>
            <a:r>
              <a:rPr lang="en-US" sz="3600" dirty="0" err="1"/>
              <a:t>ᎯᎠ</a:t>
            </a:r>
            <a:r>
              <a:rPr lang="en-US" sz="3600" dirty="0"/>
              <a:t> </a:t>
            </a:r>
            <a:r>
              <a:rPr lang="en-US" sz="3600" dirty="0" err="1"/>
              <a:t>Ꭰ</a:t>
            </a:r>
            <a:r>
              <a:rPr lang="en-US" sz="3600" u="sng" dirty="0" err="1"/>
              <a:t>Ꮣ</a:t>
            </a:r>
            <a:r>
              <a:rPr lang="en-US" sz="3600" dirty="0" err="1"/>
              <a:t>ᏍᎩᎵ</a:t>
            </a:r>
            <a:r>
              <a:rPr lang="is-IS" sz="3600" dirty="0"/>
              <a:t>…” </a:t>
            </a:r>
            <a:r>
              <a:rPr lang="en-US" sz="3600" dirty="0" err="1"/>
              <a:t>ᏃᎴ</a:t>
            </a:r>
            <a:r>
              <a:rPr lang="en-US" sz="3600" dirty="0"/>
              <a:t> </a:t>
            </a:r>
            <a:r>
              <a:rPr lang="en-US" sz="3600" dirty="0" err="1"/>
              <a:t>ᏔᎵᏁ</a:t>
            </a:r>
            <a:r>
              <a:rPr lang="en-US" sz="3600" dirty="0"/>
              <a:t> </a:t>
            </a:r>
            <a:r>
              <a:rPr lang="en-US" sz="3600" dirty="0" err="1"/>
              <a:t>ᏴᏫ</a:t>
            </a:r>
            <a:r>
              <a:rPr lang="en-US" sz="3600" dirty="0"/>
              <a:t> </a:t>
            </a:r>
            <a:r>
              <a:rPr lang="en-US" sz="3600" dirty="0" err="1"/>
              <a:t>ᏓᏥᎶᏍᏓ</a:t>
            </a:r>
            <a:r>
              <a:rPr lang="en-US" sz="3600" dirty="0"/>
              <a:t>.</a:t>
            </a:r>
            <a:endParaRPr lang="is-IS" sz="3600" dirty="0"/>
          </a:p>
          <a:p>
            <a:r>
              <a:rPr lang="en-US" sz="3600" dirty="0" err="1"/>
              <a:t>ᎨᏙ</a:t>
            </a:r>
            <a:r>
              <a:rPr lang="en-US" sz="3600" dirty="0"/>
              <a:t> </a:t>
            </a:r>
            <a:r>
              <a:rPr lang="en-US" sz="3600" dirty="0" err="1"/>
              <a:t>ᎢᏳᏍᏗ</a:t>
            </a:r>
            <a:r>
              <a:rPr lang="en-US" sz="3600" dirty="0"/>
              <a:t> </a:t>
            </a:r>
            <a:r>
              <a:rPr lang="en-US" sz="3600" dirty="0" err="1"/>
              <a:t>ᏗᎬᎾᏗᎢ</a:t>
            </a:r>
            <a:r>
              <a:rPr lang="en-US" sz="3600" dirty="0"/>
              <a:t> </a:t>
            </a:r>
            <a:r>
              <a:rPr lang="en-US" sz="3600" dirty="0" err="1"/>
              <a:t>Ꭰ</a:t>
            </a:r>
            <a:r>
              <a:rPr lang="en-US" sz="3600" u="sng" dirty="0" err="1"/>
              <a:t>Ꮣ</a:t>
            </a:r>
            <a:r>
              <a:rPr lang="en-US" sz="3600" dirty="0" err="1"/>
              <a:t>ᏍᎩᎵ</a:t>
            </a:r>
            <a:r>
              <a:rPr lang="en-US" sz="3600" dirty="0"/>
              <a:t> </a:t>
            </a:r>
            <a:r>
              <a:rPr lang="en-US" sz="3600" dirty="0" err="1"/>
              <a:t>ᏣᏤᎵᎢ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775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ᎠᎬᏱ</a:t>
            </a:r>
            <a:r>
              <a:rPr lang="en-US" dirty="0"/>
              <a:t>: </a:t>
            </a:r>
            <a:r>
              <a:rPr lang="en-US" dirty="0" err="1"/>
              <a:t>ᎦᏲᏟ</a:t>
            </a:r>
            <a:r>
              <a:rPr lang="en-US" dirty="0"/>
              <a:t> </a:t>
            </a:r>
            <a:r>
              <a:rPr lang="en-US" dirty="0" err="1"/>
              <a:t>ᎢᏣᏓᏟᏃᎮᎯ</a:t>
            </a:r>
            <a:r>
              <a:rPr lang="en-US" dirty="0"/>
              <a:t> (7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ᎤᏍᏆᎳ</a:t>
            </a:r>
            <a:r>
              <a:rPr lang="en-US" dirty="0"/>
              <a:t> </a:t>
            </a:r>
            <a:r>
              <a:rPr lang="en-US" dirty="0" err="1"/>
              <a:t>ᎠᏟᏃᎮᏗ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Ꭳ</a:t>
            </a:r>
            <a:r>
              <a:rPr lang="en-US" sz="3600" dirty="0"/>
              <a:t>)</a:t>
            </a:r>
            <a:r>
              <a:rPr lang="en-US" sz="3600" dirty="0" err="1"/>
              <a:t>ᏏᏲ</a:t>
            </a:r>
            <a:r>
              <a:rPr lang="en-US" sz="3600" dirty="0"/>
              <a:t>! </a:t>
            </a:r>
            <a:r>
              <a:rPr lang="en-US" sz="3600" dirty="0" err="1"/>
              <a:t>ᎭᏲᎵᏓᏧ</a:t>
            </a:r>
            <a:r>
              <a:rPr lang="en-US" sz="3600" dirty="0"/>
              <a:t> / </a:t>
            </a:r>
            <a:r>
              <a:rPr lang="en-US" sz="3600" dirty="0" err="1"/>
              <a:t>ᎣᏏᏊᏍ</a:t>
            </a:r>
            <a:r>
              <a:rPr lang="en-US" sz="3600" dirty="0"/>
              <a:t>? / </a:t>
            </a:r>
            <a:r>
              <a:rPr lang="en-US" sz="3600" dirty="0" err="1"/>
              <a:t>ᏙᎯᏧ</a:t>
            </a:r>
            <a:r>
              <a:rPr lang="en-US" sz="3600" dirty="0"/>
              <a:t>?</a:t>
            </a:r>
          </a:p>
          <a:p>
            <a:r>
              <a:rPr lang="en-US" sz="3600" dirty="0" err="1"/>
              <a:t>ᎨᏙ</a:t>
            </a:r>
            <a:r>
              <a:rPr lang="en-US" sz="3600" dirty="0"/>
              <a:t> </a:t>
            </a:r>
            <a:r>
              <a:rPr lang="en-US" sz="3600" dirty="0" err="1"/>
              <a:t>ᎭᏛᏁᎴ</a:t>
            </a:r>
            <a:r>
              <a:rPr lang="en-US" sz="3600" dirty="0"/>
              <a:t>?</a:t>
            </a:r>
          </a:p>
          <a:p>
            <a:r>
              <a:rPr lang="en-US" sz="3600" dirty="0" err="1"/>
              <a:t>ᏙᏊ</a:t>
            </a:r>
            <a:r>
              <a:rPr lang="en-US" sz="3600" dirty="0"/>
              <a:t> </a:t>
            </a:r>
            <a:r>
              <a:rPr lang="en-US" sz="3600" dirty="0" err="1"/>
              <a:t>ᏣᏓ</a:t>
            </a:r>
            <a:r>
              <a:rPr lang="en-US" sz="3600" u="sng" dirty="0" err="1"/>
              <a:t>Ꮎ</a:t>
            </a:r>
            <a:r>
              <a:rPr lang="en-US" sz="3600" dirty="0" err="1"/>
              <a:t>Ꮤ</a:t>
            </a:r>
            <a:r>
              <a:rPr lang="en-US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5512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ᎢᎾ</a:t>
            </a:r>
            <a:r>
              <a:rPr lang="en-US" dirty="0"/>
              <a:t> </a:t>
            </a:r>
            <a:r>
              <a:rPr lang="en-US" dirty="0" err="1"/>
              <a:t>ᎢᎦᏘ</a:t>
            </a:r>
            <a:r>
              <a:rPr lang="en-US" dirty="0"/>
              <a:t>?  </a:t>
            </a:r>
            <a:r>
              <a:rPr lang="en-US" dirty="0" err="1"/>
              <a:t>ᎡᎳᏗ</a:t>
            </a:r>
            <a:r>
              <a:rPr lang="en-US" dirty="0"/>
              <a:t> </a:t>
            </a:r>
            <a:r>
              <a:rPr lang="en-US" dirty="0" err="1"/>
              <a:t>ᎢᎦᏘ</a:t>
            </a:r>
            <a:r>
              <a:rPr lang="en-US" dirty="0"/>
              <a:t>?)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990" y="2160588"/>
            <a:ext cx="2748057" cy="3881437"/>
          </a:xfrm>
        </p:spPr>
      </p:pic>
    </p:spTree>
    <p:extLst>
      <p:ext uri="{BB962C8B-B14F-4D97-AF65-F5344CB8AC3E}">
        <p14:creationId xmlns:p14="http://schemas.microsoft.com/office/powerpoint/2010/main" val="97685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ᎬᎾᎯᏓ</a:t>
            </a:r>
            <a:r>
              <a:rPr lang="en-US" dirty="0"/>
              <a:t> </a:t>
            </a:r>
            <a:r>
              <a:rPr lang="en-US" dirty="0" err="1"/>
              <a:t>ᎤᏍᏗᏰᎬ</a:t>
            </a:r>
            <a:r>
              <a:rPr lang="en-US" dirty="0"/>
              <a:t>?			</a:t>
            </a:r>
            <a:r>
              <a:rPr lang="en-US" dirty="0" err="1"/>
              <a:t>ᎤᏍᏆᎳ</a:t>
            </a:r>
            <a:r>
              <a:rPr lang="en-US" dirty="0"/>
              <a:t> </a:t>
            </a:r>
            <a:r>
              <a:rPr lang="en-US" dirty="0" err="1"/>
              <a:t>ᎤᏍᏗᏰᎬ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4312" y="2160588"/>
            <a:ext cx="1990163" cy="38814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217" y="2160588"/>
            <a:ext cx="3049266" cy="3881437"/>
          </a:xfrm>
        </p:spPr>
      </p:pic>
    </p:spTree>
    <p:extLst>
      <p:ext uri="{BB962C8B-B14F-4D97-AF65-F5344CB8AC3E}">
        <p14:creationId xmlns:p14="http://schemas.microsoft.com/office/powerpoint/2010/main" val="134800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ᏧᏂᏍᏗ</a:t>
            </a:r>
            <a:r>
              <a:rPr lang="en-US" dirty="0"/>
              <a:t> </a:t>
            </a:r>
            <a:r>
              <a:rPr lang="en-US" dirty="0" err="1"/>
              <a:t>Ꮧ</a:t>
            </a:r>
            <a:r>
              <a:rPr lang="en-US" u="sng" dirty="0" err="1"/>
              <a:t>Ꭶ</a:t>
            </a:r>
            <a:r>
              <a:rPr lang="en-US" dirty="0" err="1"/>
              <a:t>ᏙᎵ</a:t>
            </a:r>
            <a:r>
              <a:rPr lang="en-US" dirty="0"/>
              <a:t>?				</a:t>
            </a:r>
            <a:r>
              <a:rPr lang="en-US" dirty="0" err="1"/>
              <a:t>ᏧᎾᏔᏅ</a:t>
            </a:r>
            <a:r>
              <a:rPr lang="en-US" dirty="0"/>
              <a:t> </a:t>
            </a:r>
            <a:r>
              <a:rPr lang="en-US" dirty="0" err="1"/>
              <a:t>Ꮧ</a:t>
            </a:r>
            <a:r>
              <a:rPr lang="en-US" u="sng" dirty="0" err="1"/>
              <a:t>Ꭶ</a:t>
            </a:r>
            <a:r>
              <a:rPr lang="en-US" dirty="0" err="1"/>
              <a:t>ᏙᎵ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211323"/>
            <a:ext cx="4183062" cy="37799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666206"/>
            <a:ext cx="3175000" cy="2870200"/>
          </a:xfrm>
        </p:spPr>
      </p:pic>
    </p:spTree>
    <p:extLst>
      <p:ext uri="{BB962C8B-B14F-4D97-AF65-F5344CB8AC3E}">
        <p14:creationId xmlns:p14="http://schemas.microsoft.com/office/powerpoint/2010/main" val="112680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ᎡᏆ</a:t>
            </a:r>
            <a:r>
              <a:rPr lang="en-US" dirty="0"/>
              <a:t>?									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ᎤᏙᎯᏳ</a:t>
            </a:r>
            <a:r>
              <a:rPr lang="en-US" dirty="0"/>
              <a:t> </a:t>
            </a:r>
            <a:r>
              <a:rPr lang="en-US" dirty="0" err="1"/>
              <a:t>ᎡᏆ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ᎢᎾ</a:t>
            </a:r>
            <a:r>
              <a:rPr lang="en-US" dirty="0"/>
              <a:t> </a:t>
            </a:r>
            <a:r>
              <a:rPr lang="en-US" dirty="0" err="1"/>
              <a:t>ᎢᎦᏘ</a:t>
            </a:r>
            <a:r>
              <a:rPr lang="en-US" dirty="0"/>
              <a:t>?)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1894" y="2183606"/>
            <a:ext cx="3175000" cy="3835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109" y="2160588"/>
            <a:ext cx="2141482" cy="3881437"/>
          </a:xfrm>
        </p:spPr>
      </p:pic>
    </p:spTree>
    <p:extLst>
      <p:ext uri="{BB962C8B-B14F-4D97-AF65-F5344CB8AC3E}">
        <p14:creationId xmlns:p14="http://schemas.microsoft.com/office/powerpoint/2010/main" val="36985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</a:t>
            </a:r>
            <a:r>
              <a:rPr lang="en-US" dirty="0"/>
              <a:t>?						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ᎤᏁᎩ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694" y="2882106"/>
            <a:ext cx="3327400" cy="2438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3100" y="2672556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2995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ᎠᏰᎸ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120" y="662920"/>
            <a:ext cx="6723881" cy="5379105"/>
          </a:xfrm>
        </p:spPr>
      </p:pic>
    </p:spTree>
    <p:extLst>
      <p:ext uri="{BB962C8B-B14F-4D97-AF65-F5344CB8AC3E}">
        <p14:creationId xmlns:p14="http://schemas.microsoft.com/office/powerpoint/2010/main" val="156297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ᎠᏓᏍᎩᎵ</a:t>
            </a:r>
            <a:r>
              <a:rPr lang="en-US" dirty="0"/>
              <a:t>! 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  <a:br>
              <a:rPr lang="en-US" dirty="0"/>
            </a:br>
            <a:r>
              <a:rPr lang="is-IS" dirty="0"/>
              <a:t>…</a:t>
            </a:r>
            <a:r>
              <a:rPr lang="en-US" dirty="0" err="1"/>
              <a:t>ᏐᏊ</a:t>
            </a:r>
            <a:r>
              <a:rPr lang="en-US" dirty="0"/>
              <a:t> </a:t>
            </a:r>
            <a:r>
              <a:rPr lang="en-US" dirty="0" err="1"/>
              <a:t>Ꭰ</a:t>
            </a:r>
            <a:r>
              <a:rPr lang="en-US" u="sng" dirty="0" err="1"/>
              <a:t>Ꭶ</a:t>
            </a:r>
            <a:r>
              <a:rPr lang="en-US" dirty="0" err="1"/>
              <a:t>ᏙᎵ</a:t>
            </a:r>
            <a:r>
              <a:rPr lang="is-IS" dirty="0"/>
              <a:t>… Ꭱ</a:t>
            </a:r>
            <a:r>
              <a:rPr lang="en-US" dirty="0" err="1"/>
              <a:t>ᎳᏗ</a:t>
            </a:r>
            <a:r>
              <a:rPr lang="en-US" dirty="0"/>
              <a:t> </a:t>
            </a:r>
            <a:r>
              <a:rPr lang="en-US" dirty="0" err="1"/>
              <a:t>ᎢᎦᏔ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821" y="2160588"/>
            <a:ext cx="4566396" cy="3881437"/>
          </a:xfrm>
        </p:spPr>
      </p:pic>
    </p:spTree>
    <p:extLst>
      <p:ext uri="{BB962C8B-B14F-4D97-AF65-F5344CB8AC3E}">
        <p14:creationId xmlns:p14="http://schemas.microsoft.com/office/powerpoint/2010/main" val="10304630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141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ᏣᎳᎩ 102</vt:lpstr>
      <vt:lpstr>ᎠᎬᏱ: ᎦᏲᏟ ᎢᏣᏓᏟᏃᎮᎯ (7 ᎢᏯᏂ ᎠᏂᏴᏫ) (ᎤᏍᏆᎳ ᎠᏟᏃᎮᏗ)</vt:lpstr>
      <vt:lpstr>ᎨᏙ ᎢᏳᏍᏗ ᏗᎬᎾᏗᎢ? (ᎢᎾ ᎢᎦᏘ?  ᎡᎳᏗ ᎢᎦᏘ?)</vt:lpstr>
      <vt:lpstr>ᎬᎾᎯᏓ ᎤᏍᏗᏰᎬ?   ᎤᏍᏆᎳ ᎤᏍᏗᏰᎬ?</vt:lpstr>
      <vt:lpstr>ᏧᏂᏍᏗ ᏗᎦᏙᎵ?    ᏧᎾᏔᏅ ᏗᎦᏙᎵ?</vt:lpstr>
      <vt:lpstr>ᎡᏆ?         ᎠᎴ ᎤᏙᎯᏳ ᎡᏆ? (ᎢᎾ ᎢᎦᏘ?)</vt:lpstr>
      <vt:lpstr>ᎤᏬᏚᎯ?      ᎠᎴ ᎤᏁᎩᏟᏗ?</vt:lpstr>
      <vt:lpstr>ᎠᏰᎸ</vt:lpstr>
      <vt:lpstr>ᎠᏓᏍᎩᎵ! ᎨᏙ ᎢᏳᏍᏗ ᏗᎬᎾᏗᎢ? …ᏐᏊ ᎠᎦᏙᎵ… ᎡᎳᏗ ᎢᎦᏔ…</vt:lpstr>
      <vt:lpstr>ᎠᏓᏍᎩᎵ ᏗᏥᎶᏍᏓ!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Ben Gorman</cp:lastModifiedBy>
  <cp:revision>6</cp:revision>
  <dcterms:created xsi:type="dcterms:W3CDTF">2016-02-29T16:51:20Z</dcterms:created>
  <dcterms:modified xsi:type="dcterms:W3CDTF">2020-05-19T15:34:28Z</dcterms:modified>
</cp:coreProperties>
</file>