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media/image1.jpeg" ContentType="image/jpeg"/>
  <Override PartName="/ppt/media/image9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360" y="-8640"/>
            <a:ext cx="12191400" cy="6866640"/>
            <a:chOff x="360" y="-8640"/>
            <a:chExt cx="12191400" cy="6866640"/>
          </a:xfrm>
        </p:grpSpPr>
        <p:sp>
          <p:nvSpPr>
            <p:cNvPr id="12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0C46081-4BAD-43B4-B704-F6524CA38F7F}" type="datetime">
              <a:rPr b="0" lang="en-US" sz="900" spc="-1" strike="noStrike">
                <a:solidFill>
                  <a:srgbClr val="8b8b8b"/>
                </a:solidFill>
                <a:latin typeface="Trebuchet MS"/>
              </a:rPr>
              <a:t>6/17/20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1119F3F-2E47-4312-9302-614CEE401BEB}" type="slidenum">
              <a:rPr b="0" lang="en-US" sz="900" spc="-1" strike="noStrike">
                <a:solidFill>
                  <a:srgbClr val="90c226"/>
                </a:solidFill>
                <a:latin typeface="Trebuchet MS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the outline text format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Second Outline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Third Outline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Outline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Fifth Outline Level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Sixth Outline Level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Seventh Outline Level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64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5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6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6" name="PlaceHolder 1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701E3A5-B452-4650-9A1A-BA1D18954101}" type="datetime">
              <a:rPr b="0" lang="en-US" sz="900" spc="-1" strike="noStrike">
                <a:solidFill>
                  <a:srgbClr val="8b8b8b"/>
                </a:solidFill>
                <a:latin typeface="Trebuchet MS"/>
              </a:rPr>
              <a:t>6/17/20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77" name="PlaceHolder 1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78" name="PlaceHolder 1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0EBA6C4-28EF-498E-B451-2AF992FB0F48}" type="slidenum">
              <a:rPr b="0" lang="en-US" sz="900" spc="-1" strike="noStrike">
                <a:solidFill>
                  <a:srgbClr val="90c226"/>
                </a:solidFill>
                <a:latin typeface="Trebuchet MS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16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7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8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9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0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1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2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3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4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5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26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7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8356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28" name="PlaceHolder 14"/>
          <p:cNvSpPr>
            <a:spLocks noGrp="1"/>
          </p:cNvSpPr>
          <p:nvPr>
            <p:ph type="body"/>
          </p:nvPr>
        </p:nvSpPr>
        <p:spPr>
          <a:xfrm>
            <a:off x="5090040" y="2160720"/>
            <a:ext cx="418356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29" name="PlaceHolder 15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1E042EB-8106-478E-9CB6-002D1EDA611C}" type="datetime">
              <a:rPr b="0" lang="en-US" sz="900" spc="-1" strike="noStrike">
                <a:solidFill>
                  <a:srgbClr val="8b8b8b"/>
                </a:solidFill>
                <a:latin typeface="Trebuchet MS"/>
              </a:rPr>
              <a:t>6/17/20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30" name="PlaceHolder 16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31" name="PlaceHolder 17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0CEAD3C-AE6E-4B1F-AFA8-E4ADA85D8606}" type="slidenum">
              <a:rPr b="0" lang="en-US" sz="900" spc="-1" strike="noStrike">
                <a:solidFill>
                  <a:srgbClr val="90c226"/>
                </a:solidFill>
                <a:latin typeface="Trebuchet MS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2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2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2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ᏣᎳᎩ 102</a:t>
            </a:r>
            <a:endParaRPr b="0" lang="en-US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1506960" y="4050720"/>
            <a:ext cx="7766640" cy="1096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b="0" lang="en-US" sz="1800" spc="-1" strike="noStrike">
                <a:solidFill>
                  <a:srgbClr val="808080"/>
                </a:solidFill>
                <a:latin typeface="Trebuchet MS"/>
              </a:rPr>
              <a:t>ᎨᏙ ᎢᏳᏍᏗ ᏗᎬ</a:t>
            </a:r>
            <a:r>
              <a:rPr b="0" lang="en-US" sz="1800" spc="-1" strike="noStrike" u="sng">
                <a:solidFill>
                  <a:srgbClr val="808080"/>
                </a:solidFill>
                <a:uFillTx/>
                <a:latin typeface="Trebuchet MS"/>
              </a:rPr>
              <a:t>Ꮎ</a:t>
            </a:r>
            <a:r>
              <a:rPr b="0" lang="en-US" sz="1800" spc="-1" strike="noStrike">
                <a:solidFill>
                  <a:srgbClr val="808080"/>
                </a:solidFill>
                <a:latin typeface="Trebuchet MS"/>
              </a:rPr>
              <a:t>ᏗᎢ?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Ꭰ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Ꮣ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ᏍᎩᎵ ᏗᏥᎶᏍᏓ!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600" spc="-1" strike="noStrike">
                <a:solidFill>
                  <a:srgbClr val="404040"/>
                </a:solidFill>
                <a:latin typeface="Trebuchet MS"/>
              </a:rPr>
              <a:t>ᏐᏉ ᏴᏫ ᎠᏗ: “ᎤᏙᎯᏳ ᎢᎾ ᎢᎦᏔ ᎯᎠ Ꭰ</a:t>
            </a:r>
            <a:r>
              <a:rPr b="0" lang="en-US" sz="3600" spc="-1" strike="noStrike" u="sng">
                <a:solidFill>
                  <a:srgbClr val="404040"/>
                </a:solidFill>
                <a:uFillTx/>
                <a:latin typeface="Trebuchet MS"/>
              </a:rPr>
              <a:t>Ꮣ</a:t>
            </a:r>
            <a:r>
              <a:rPr b="0" lang="en-US" sz="3600" spc="-1" strike="noStrike">
                <a:solidFill>
                  <a:srgbClr val="404040"/>
                </a:solidFill>
                <a:latin typeface="Trebuchet MS"/>
              </a:rPr>
              <a:t>ᏍᎩᎵ</a:t>
            </a:r>
            <a:r>
              <a:rPr b="0" lang="is-IS" sz="3600" spc="-1" strike="noStrike">
                <a:solidFill>
                  <a:srgbClr val="404040"/>
                </a:solidFill>
                <a:latin typeface="Trebuchet MS"/>
              </a:rPr>
              <a:t>…” </a:t>
            </a:r>
            <a:r>
              <a:rPr b="0" lang="en-US" sz="3600" spc="-1" strike="noStrike">
                <a:solidFill>
                  <a:srgbClr val="404040"/>
                </a:solidFill>
                <a:latin typeface="Trebuchet MS"/>
              </a:rPr>
              <a:t>ᏃᎴ ᏔᎵᏁ ᏴᏫ ᏓᏥᎶᏍᏓ.</a:t>
            </a:r>
            <a:endParaRPr b="0" lang="en-US" sz="36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600" spc="-1" strike="noStrike">
                <a:solidFill>
                  <a:srgbClr val="404040"/>
                </a:solidFill>
                <a:latin typeface="Trebuchet MS"/>
              </a:rPr>
              <a:t>ᎨᏙ ᎢᏳᏍᏗ ᏗᎬᎾᏗᎢ Ꭰ</a:t>
            </a:r>
            <a:r>
              <a:rPr b="0" lang="en-US" sz="3600" spc="-1" strike="noStrike" u="sng">
                <a:solidFill>
                  <a:srgbClr val="404040"/>
                </a:solidFill>
                <a:uFillTx/>
                <a:latin typeface="Trebuchet MS"/>
              </a:rPr>
              <a:t>Ꮣ</a:t>
            </a:r>
            <a:r>
              <a:rPr b="0" lang="en-US" sz="3600" spc="-1" strike="noStrike">
                <a:solidFill>
                  <a:srgbClr val="404040"/>
                </a:solidFill>
                <a:latin typeface="Trebuchet MS"/>
              </a:rPr>
              <a:t>ᏍᎩᎵ ᏣᏤᎵᎢ?</a:t>
            </a:r>
            <a:endParaRPr b="0" lang="en-US" sz="36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ᎠᎬᏱ: ᎦᏲᏟ ᎢᏣᏓᏟᏃᎮᎯ (7 ᎢᏯᏂ ᎠᏂᏴᏫ)</a:t>
            </a:r>
            <a:br/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(ᎤᏍᏆᎳ ᎠᏟᏃᎮᏗ)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600" spc="-1" strike="noStrike">
                <a:solidFill>
                  <a:srgbClr val="404040"/>
                </a:solidFill>
                <a:latin typeface="Trebuchet MS"/>
              </a:rPr>
              <a:t>(Ꭳ)ᏏᏲ! ᎭᏲᎵᏓᏧ / ᎣᏏᏊᏍ? / ᏙᎯᏧ?</a:t>
            </a:r>
            <a:endParaRPr b="0" lang="en-US" sz="36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600" spc="-1" strike="noStrike">
                <a:solidFill>
                  <a:srgbClr val="404040"/>
                </a:solidFill>
                <a:latin typeface="Trebuchet MS"/>
              </a:rPr>
              <a:t>ᎨᏙ ᎭᏛᏁᎴ?</a:t>
            </a:r>
            <a:endParaRPr b="0" lang="en-US" sz="36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600" spc="-1" strike="noStrike">
                <a:solidFill>
                  <a:srgbClr val="404040"/>
                </a:solidFill>
                <a:latin typeface="Trebuchet MS"/>
              </a:rPr>
              <a:t>ᏙᏊ ᏣᏓ</a:t>
            </a:r>
            <a:r>
              <a:rPr b="0" lang="en-US" sz="3600" spc="-1" strike="noStrike" u="sng">
                <a:solidFill>
                  <a:srgbClr val="404040"/>
                </a:solidFill>
                <a:uFillTx/>
                <a:latin typeface="Trebuchet MS"/>
              </a:rPr>
              <a:t>Ꮎ</a:t>
            </a:r>
            <a:r>
              <a:rPr b="0" lang="en-US" sz="3600" spc="-1" strike="noStrike">
                <a:solidFill>
                  <a:srgbClr val="404040"/>
                </a:solidFill>
                <a:latin typeface="Trebuchet MS"/>
              </a:rPr>
              <a:t>Ꮤ? </a:t>
            </a:r>
            <a:endParaRPr b="0" lang="en-US" sz="36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ᎨᏙ ᎢᏳᏍᏗ ᏗᎬ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Ꮎ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ᏗᎢ?</a:t>
            </a:r>
            <a:br/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(ᎢᎾ ᎢᎦᏘ?  ᎡᎳᏗ ᎢᎦᏘ?)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73" name="Content Placeholder 10" descr=""/>
          <p:cNvPicPr/>
          <p:nvPr/>
        </p:nvPicPr>
        <p:blipFill>
          <a:blip r:embed="rId1"/>
          <a:stretch/>
        </p:blipFill>
        <p:spPr>
          <a:xfrm>
            <a:off x="3602160" y="2160720"/>
            <a:ext cx="2747520" cy="3881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ᎬᎾᎯᏓ ᎤᏍᏗᏰᎬ?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ᎤᏍᏆᎳ ᎤᏍᏗᏰᎬ?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75" name="Content Placeholder 6" descr=""/>
          <p:cNvPicPr/>
          <p:nvPr/>
        </p:nvPicPr>
        <p:blipFill>
          <a:blip r:embed="rId1"/>
          <a:stretch/>
        </p:blipFill>
        <p:spPr>
          <a:xfrm>
            <a:off x="1774440" y="2160720"/>
            <a:ext cx="1989720" cy="3881160"/>
          </a:xfrm>
          <a:prstGeom prst="rect">
            <a:avLst/>
          </a:prstGeom>
          <a:ln>
            <a:noFill/>
          </a:ln>
        </p:spPr>
      </p:pic>
      <p:pic>
        <p:nvPicPr>
          <p:cNvPr id="176" name="Content Placeholder 7" descr=""/>
          <p:cNvPicPr/>
          <p:nvPr/>
        </p:nvPicPr>
        <p:blipFill>
          <a:blip r:embed="rId2"/>
          <a:stretch/>
        </p:blipFill>
        <p:spPr>
          <a:xfrm>
            <a:off x="5657040" y="2160720"/>
            <a:ext cx="3048840" cy="3881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ᏧᏂᏍᏗ Ꮧ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Ꭶ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ᏙᎵ?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ᏧᎾᏔᏅ Ꮧ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Ꭶ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ᏙᎵ?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78" name="Content Placeholder 4" descr=""/>
          <p:cNvPicPr/>
          <p:nvPr/>
        </p:nvPicPr>
        <p:blipFill>
          <a:blip r:embed="rId1"/>
          <a:stretch/>
        </p:blipFill>
        <p:spPr>
          <a:xfrm>
            <a:off x="677880" y="2211480"/>
            <a:ext cx="4182840" cy="3779640"/>
          </a:xfrm>
          <a:prstGeom prst="rect">
            <a:avLst/>
          </a:prstGeom>
          <a:ln>
            <a:noFill/>
          </a:ln>
        </p:spPr>
      </p:pic>
      <p:pic>
        <p:nvPicPr>
          <p:cNvPr id="179" name="Content Placeholder 5" descr=""/>
          <p:cNvPicPr/>
          <p:nvPr/>
        </p:nvPicPr>
        <p:blipFill>
          <a:blip r:embed="rId2"/>
          <a:stretch/>
        </p:blipFill>
        <p:spPr>
          <a:xfrm>
            <a:off x="5594400" y="2666160"/>
            <a:ext cx="3174480" cy="2869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ᎡᏆ?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ᎠᎴ ᎤᏙᎯᏳ ᎡᏆ?</a:t>
            </a:r>
            <a:br/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(ᎢᎾ ᎢᎦᏘ?)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81" name="Content Placeholder 4" descr=""/>
          <p:cNvPicPr/>
          <p:nvPr/>
        </p:nvPicPr>
        <p:blipFill>
          <a:blip r:embed="rId1"/>
          <a:stretch/>
        </p:blipFill>
        <p:spPr>
          <a:xfrm>
            <a:off x="1181880" y="2183760"/>
            <a:ext cx="3174480" cy="3835080"/>
          </a:xfrm>
          <a:prstGeom prst="rect">
            <a:avLst/>
          </a:prstGeom>
          <a:ln>
            <a:noFill/>
          </a:ln>
        </p:spPr>
      </p:pic>
      <p:pic>
        <p:nvPicPr>
          <p:cNvPr id="182" name="Content Placeholder 5" descr=""/>
          <p:cNvPicPr/>
          <p:nvPr/>
        </p:nvPicPr>
        <p:blipFill>
          <a:blip r:embed="rId2"/>
          <a:stretch/>
        </p:blipFill>
        <p:spPr>
          <a:xfrm>
            <a:off x="6111000" y="2160720"/>
            <a:ext cx="2141280" cy="3881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ᎤᏬᏚᎯ?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	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ᎠᎴ ᎤᏁᎩ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Ꮯ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Ꮧ?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84" name="Content Placeholder 4" descr=""/>
          <p:cNvPicPr/>
          <p:nvPr/>
        </p:nvPicPr>
        <p:blipFill>
          <a:blip r:embed="rId1"/>
          <a:stretch/>
        </p:blipFill>
        <p:spPr>
          <a:xfrm>
            <a:off x="1105560" y="2882160"/>
            <a:ext cx="3327120" cy="2437920"/>
          </a:xfrm>
          <a:prstGeom prst="rect">
            <a:avLst/>
          </a:prstGeom>
          <a:ln>
            <a:noFill/>
          </a:ln>
        </p:spPr>
      </p:pic>
      <p:pic>
        <p:nvPicPr>
          <p:cNvPr id="185" name="Content Placeholder 5" descr=""/>
          <p:cNvPicPr/>
          <p:nvPr/>
        </p:nvPicPr>
        <p:blipFill>
          <a:blip r:embed="rId2"/>
          <a:stretch/>
        </p:blipFill>
        <p:spPr>
          <a:xfrm>
            <a:off x="5753160" y="2672640"/>
            <a:ext cx="2857320" cy="2857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ᎠᏰᎸ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87" name="Content Placeholder 5" descr=""/>
          <p:cNvPicPr/>
          <p:nvPr/>
        </p:nvPicPr>
        <p:blipFill>
          <a:blip r:embed="rId1"/>
          <a:stretch/>
        </p:blipFill>
        <p:spPr>
          <a:xfrm>
            <a:off x="2550240" y="662760"/>
            <a:ext cx="6723360" cy="5378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ᎠᏓᏍᎩᎵ! ᎨᏙ ᎢᏳᏍᏗ ᏗᎬ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Ꮎ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ᏗᎢ?</a:t>
            </a:r>
            <a:br/>
            <a:r>
              <a:rPr b="0" lang="is-IS" sz="3600" spc="-1" strike="noStrike">
                <a:solidFill>
                  <a:srgbClr val="90c226"/>
                </a:solidFill>
                <a:latin typeface="Trebuchet MS"/>
              </a:rPr>
              <a:t>…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ᏐᏊ Ꭰ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Ꭶ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ᏙᎵ</a:t>
            </a:r>
            <a:r>
              <a:rPr b="0" lang="is-IS" sz="3600" spc="-1" strike="noStrike">
                <a:solidFill>
                  <a:srgbClr val="90c226"/>
                </a:solidFill>
                <a:latin typeface="Trebuchet MS"/>
              </a:rPr>
              <a:t>… Ꭱ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ᎳᏗ ᎢᎦᏔ</a:t>
            </a:r>
            <a:r>
              <a:rPr b="0" lang="is-IS" sz="3600" spc="-1" strike="noStrike">
                <a:solidFill>
                  <a:srgbClr val="90c226"/>
                </a:solidFill>
                <a:latin typeface="Trebuchet MS"/>
              </a:rPr>
              <a:t>…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189" name="Content Placeholder 3" descr=""/>
          <p:cNvPicPr/>
          <p:nvPr/>
        </p:nvPicPr>
        <p:blipFill>
          <a:blip r:embed="rId1"/>
          <a:stretch/>
        </p:blipFill>
        <p:spPr>
          <a:xfrm>
            <a:off x="2692800" y="2160720"/>
            <a:ext cx="4565880" cy="3881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Application>LibreOffice/6.4.2.2$Windows_X86_64 LibreOffice_project/4e471d8c02c9c90f512f7f9ead8875b57fcb1ec3</Application>
  <Words>77</Words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2016-02-29T16:51:20Z</dcterms:created>
  <dc:creator>Microsoft Office User</dc:creator>
  <dc:description/>
  <dc:language>en-US</dc:language>
  <cp:lastModifiedBy/>
  <dcterms:modified xsi:type="dcterms:W3CDTF">2020-06-17T15:09:54Z</dcterms:modified>
  <cp:revision>7</cp:revision>
  <dc:subject/>
  <dc:title>ᏣᎳᎩ 102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