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slideLayouts/slideLayout3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30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9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_rels/slide9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media/image1.jpeg" ContentType="image/jpeg"/>
  <Override PartName="/ppt/media/image9.jpeg" ContentType="image/jpeg"/>
  <Override PartName="/ppt/media/image2.jpeg" ContentType="image/jpeg"/>
  <Override PartName="/ppt/media/image3.jpeg" ContentType="image/jpeg"/>
  <Override PartName="/ppt/media/image4.jpeg" ContentType="image/jpeg"/>
  <Override PartName="/ppt/media/image5.jpeg" ContentType="image/jpeg"/>
  <Override PartName="/ppt/media/image6.jpeg" ContentType="image/jpeg"/>
  <Override PartName="/ppt/media/image7.jpeg" ContentType="image/jpeg"/>
  <Override PartName="/ppt/media/image8.jpeg" ContentType="image/jpeg"/>
  <Override PartName="/ppt/media/image10.jpeg" ContentType="image/jpeg"/>
  <Override PartName="/ppt/media/image11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</p:sldIdLst>
  <p:sldSz cx="12192000" cy="6858000"/>
  <p:notesSz cx="7772400" cy="100584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slide" Target="slides/slide10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4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677160" y="2160720"/>
            <a:ext cx="8596440" cy="1850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50" name="PlaceHolder 3"/>
          <p:cNvSpPr>
            <a:spLocks noGrp="1"/>
          </p:cNvSpPr>
          <p:nvPr>
            <p:ph type="body"/>
          </p:nvPr>
        </p:nvSpPr>
        <p:spPr>
          <a:xfrm>
            <a:off x="677160" y="4187520"/>
            <a:ext cx="8596440" cy="1850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4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677160" y="2160720"/>
            <a:ext cx="4194720" cy="1850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body"/>
          </p:nvPr>
        </p:nvSpPr>
        <p:spPr>
          <a:xfrm>
            <a:off x="5082120" y="2160720"/>
            <a:ext cx="4194720" cy="1850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54" name="PlaceHolder 4"/>
          <p:cNvSpPr>
            <a:spLocks noGrp="1"/>
          </p:cNvSpPr>
          <p:nvPr>
            <p:ph type="body"/>
          </p:nvPr>
        </p:nvSpPr>
        <p:spPr>
          <a:xfrm>
            <a:off x="677160" y="4187520"/>
            <a:ext cx="4194720" cy="1850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55" name="PlaceHolder 5"/>
          <p:cNvSpPr>
            <a:spLocks noGrp="1"/>
          </p:cNvSpPr>
          <p:nvPr>
            <p:ph type="body"/>
          </p:nvPr>
        </p:nvSpPr>
        <p:spPr>
          <a:xfrm>
            <a:off x="5082120" y="4187520"/>
            <a:ext cx="4194720" cy="1850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4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 type="body"/>
          </p:nvPr>
        </p:nvSpPr>
        <p:spPr>
          <a:xfrm>
            <a:off x="677160" y="2160720"/>
            <a:ext cx="2767680" cy="1850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58" name="PlaceHolder 3"/>
          <p:cNvSpPr>
            <a:spLocks noGrp="1"/>
          </p:cNvSpPr>
          <p:nvPr>
            <p:ph type="body"/>
          </p:nvPr>
        </p:nvSpPr>
        <p:spPr>
          <a:xfrm>
            <a:off x="3583440" y="2160720"/>
            <a:ext cx="2767680" cy="1850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59" name="PlaceHolder 4"/>
          <p:cNvSpPr>
            <a:spLocks noGrp="1"/>
          </p:cNvSpPr>
          <p:nvPr>
            <p:ph type="body"/>
          </p:nvPr>
        </p:nvSpPr>
        <p:spPr>
          <a:xfrm>
            <a:off x="6490080" y="2160720"/>
            <a:ext cx="2767680" cy="1850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60" name="PlaceHolder 5"/>
          <p:cNvSpPr>
            <a:spLocks noGrp="1"/>
          </p:cNvSpPr>
          <p:nvPr>
            <p:ph type="body"/>
          </p:nvPr>
        </p:nvSpPr>
        <p:spPr>
          <a:xfrm>
            <a:off x="677160" y="4187520"/>
            <a:ext cx="2767680" cy="1850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61" name="PlaceHolder 6"/>
          <p:cNvSpPr>
            <a:spLocks noGrp="1"/>
          </p:cNvSpPr>
          <p:nvPr>
            <p:ph type="body"/>
          </p:nvPr>
        </p:nvSpPr>
        <p:spPr>
          <a:xfrm>
            <a:off x="3583440" y="4187520"/>
            <a:ext cx="2767680" cy="1850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62" name="PlaceHolder 7"/>
          <p:cNvSpPr>
            <a:spLocks noGrp="1"/>
          </p:cNvSpPr>
          <p:nvPr>
            <p:ph type="body"/>
          </p:nvPr>
        </p:nvSpPr>
        <p:spPr>
          <a:xfrm>
            <a:off x="6490080" y="4187520"/>
            <a:ext cx="2767680" cy="1850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4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80" name="PlaceHolder 2"/>
          <p:cNvSpPr>
            <a:spLocks noGrp="1"/>
          </p:cNvSpPr>
          <p:nvPr>
            <p:ph type="subTitle"/>
          </p:nvPr>
        </p:nvSpPr>
        <p:spPr>
          <a:xfrm>
            <a:off x="677160" y="2160720"/>
            <a:ext cx="8596440" cy="3880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4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82" name="PlaceHolder 2"/>
          <p:cNvSpPr>
            <a:spLocks noGrp="1"/>
          </p:cNvSpPr>
          <p:nvPr>
            <p:ph type="body"/>
          </p:nvPr>
        </p:nvSpPr>
        <p:spPr>
          <a:xfrm>
            <a:off x="677160" y="2160720"/>
            <a:ext cx="8596440" cy="3880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4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 type="body"/>
          </p:nvPr>
        </p:nvSpPr>
        <p:spPr>
          <a:xfrm>
            <a:off x="677160" y="2160720"/>
            <a:ext cx="4194720" cy="3880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85" name="PlaceHolder 3"/>
          <p:cNvSpPr>
            <a:spLocks noGrp="1"/>
          </p:cNvSpPr>
          <p:nvPr>
            <p:ph type="body"/>
          </p:nvPr>
        </p:nvSpPr>
        <p:spPr>
          <a:xfrm>
            <a:off x="5082120" y="2160720"/>
            <a:ext cx="4194720" cy="3880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4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Trebuchet MS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subTitle"/>
          </p:nvPr>
        </p:nvSpPr>
        <p:spPr>
          <a:xfrm>
            <a:off x="677160" y="609480"/>
            <a:ext cx="8596440" cy="6122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4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 type="body"/>
          </p:nvPr>
        </p:nvSpPr>
        <p:spPr>
          <a:xfrm>
            <a:off x="677160" y="2160720"/>
            <a:ext cx="4194720" cy="1850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90" name="PlaceHolder 3"/>
          <p:cNvSpPr>
            <a:spLocks noGrp="1"/>
          </p:cNvSpPr>
          <p:nvPr>
            <p:ph type="body"/>
          </p:nvPr>
        </p:nvSpPr>
        <p:spPr>
          <a:xfrm>
            <a:off x="5082120" y="2160720"/>
            <a:ext cx="4194720" cy="3880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91" name="PlaceHolder 4"/>
          <p:cNvSpPr>
            <a:spLocks noGrp="1"/>
          </p:cNvSpPr>
          <p:nvPr>
            <p:ph type="body"/>
          </p:nvPr>
        </p:nvSpPr>
        <p:spPr>
          <a:xfrm>
            <a:off x="677160" y="4187520"/>
            <a:ext cx="4194720" cy="1850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4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subTitle"/>
          </p:nvPr>
        </p:nvSpPr>
        <p:spPr>
          <a:xfrm>
            <a:off x="677160" y="2160720"/>
            <a:ext cx="8596440" cy="3880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4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 type="body"/>
          </p:nvPr>
        </p:nvSpPr>
        <p:spPr>
          <a:xfrm>
            <a:off x="677160" y="2160720"/>
            <a:ext cx="4194720" cy="3880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94" name="PlaceHolder 3"/>
          <p:cNvSpPr>
            <a:spLocks noGrp="1"/>
          </p:cNvSpPr>
          <p:nvPr>
            <p:ph type="body"/>
          </p:nvPr>
        </p:nvSpPr>
        <p:spPr>
          <a:xfrm>
            <a:off x="5082120" y="2160720"/>
            <a:ext cx="4194720" cy="1850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95" name="PlaceHolder 4"/>
          <p:cNvSpPr>
            <a:spLocks noGrp="1"/>
          </p:cNvSpPr>
          <p:nvPr>
            <p:ph type="body"/>
          </p:nvPr>
        </p:nvSpPr>
        <p:spPr>
          <a:xfrm>
            <a:off x="5082120" y="4187520"/>
            <a:ext cx="4194720" cy="1850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4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 type="body"/>
          </p:nvPr>
        </p:nvSpPr>
        <p:spPr>
          <a:xfrm>
            <a:off x="677160" y="2160720"/>
            <a:ext cx="4194720" cy="1850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98" name="PlaceHolder 3"/>
          <p:cNvSpPr>
            <a:spLocks noGrp="1"/>
          </p:cNvSpPr>
          <p:nvPr>
            <p:ph type="body"/>
          </p:nvPr>
        </p:nvSpPr>
        <p:spPr>
          <a:xfrm>
            <a:off x="5082120" y="2160720"/>
            <a:ext cx="4194720" cy="1850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99" name="PlaceHolder 4"/>
          <p:cNvSpPr>
            <a:spLocks noGrp="1"/>
          </p:cNvSpPr>
          <p:nvPr>
            <p:ph type="body"/>
          </p:nvPr>
        </p:nvSpPr>
        <p:spPr>
          <a:xfrm>
            <a:off x="677160" y="4187520"/>
            <a:ext cx="8596440" cy="1850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4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 type="body"/>
          </p:nvPr>
        </p:nvSpPr>
        <p:spPr>
          <a:xfrm>
            <a:off x="677160" y="2160720"/>
            <a:ext cx="8596440" cy="1850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02" name="PlaceHolder 3"/>
          <p:cNvSpPr>
            <a:spLocks noGrp="1"/>
          </p:cNvSpPr>
          <p:nvPr>
            <p:ph type="body"/>
          </p:nvPr>
        </p:nvSpPr>
        <p:spPr>
          <a:xfrm>
            <a:off x="677160" y="4187520"/>
            <a:ext cx="8596440" cy="1850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4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04" name="PlaceHolder 2"/>
          <p:cNvSpPr>
            <a:spLocks noGrp="1"/>
          </p:cNvSpPr>
          <p:nvPr>
            <p:ph type="body"/>
          </p:nvPr>
        </p:nvSpPr>
        <p:spPr>
          <a:xfrm>
            <a:off x="677160" y="2160720"/>
            <a:ext cx="4194720" cy="1850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05" name="PlaceHolder 3"/>
          <p:cNvSpPr>
            <a:spLocks noGrp="1"/>
          </p:cNvSpPr>
          <p:nvPr>
            <p:ph type="body"/>
          </p:nvPr>
        </p:nvSpPr>
        <p:spPr>
          <a:xfrm>
            <a:off x="5082120" y="2160720"/>
            <a:ext cx="4194720" cy="1850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06" name="PlaceHolder 4"/>
          <p:cNvSpPr>
            <a:spLocks noGrp="1"/>
          </p:cNvSpPr>
          <p:nvPr>
            <p:ph type="body"/>
          </p:nvPr>
        </p:nvSpPr>
        <p:spPr>
          <a:xfrm>
            <a:off x="677160" y="4187520"/>
            <a:ext cx="4194720" cy="1850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07" name="PlaceHolder 5"/>
          <p:cNvSpPr>
            <a:spLocks noGrp="1"/>
          </p:cNvSpPr>
          <p:nvPr>
            <p:ph type="body"/>
          </p:nvPr>
        </p:nvSpPr>
        <p:spPr>
          <a:xfrm>
            <a:off x="5082120" y="4187520"/>
            <a:ext cx="4194720" cy="1850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4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09" name="PlaceHolder 2"/>
          <p:cNvSpPr>
            <a:spLocks noGrp="1"/>
          </p:cNvSpPr>
          <p:nvPr>
            <p:ph type="body"/>
          </p:nvPr>
        </p:nvSpPr>
        <p:spPr>
          <a:xfrm>
            <a:off x="677160" y="2160720"/>
            <a:ext cx="2767680" cy="1850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10" name="PlaceHolder 3"/>
          <p:cNvSpPr>
            <a:spLocks noGrp="1"/>
          </p:cNvSpPr>
          <p:nvPr>
            <p:ph type="body"/>
          </p:nvPr>
        </p:nvSpPr>
        <p:spPr>
          <a:xfrm>
            <a:off x="3583440" y="2160720"/>
            <a:ext cx="2767680" cy="1850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11" name="PlaceHolder 4"/>
          <p:cNvSpPr>
            <a:spLocks noGrp="1"/>
          </p:cNvSpPr>
          <p:nvPr>
            <p:ph type="body"/>
          </p:nvPr>
        </p:nvSpPr>
        <p:spPr>
          <a:xfrm>
            <a:off x="6490080" y="2160720"/>
            <a:ext cx="2767680" cy="1850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12" name="PlaceHolder 5"/>
          <p:cNvSpPr>
            <a:spLocks noGrp="1"/>
          </p:cNvSpPr>
          <p:nvPr>
            <p:ph type="body"/>
          </p:nvPr>
        </p:nvSpPr>
        <p:spPr>
          <a:xfrm>
            <a:off x="677160" y="4187520"/>
            <a:ext cx="2767680" cy="1850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13" name="PlaceHolder 6"/>
          <p:cNvSpPr>
            <a:spLocks noGrp="1"/>
          </p:cNvSpPr>
          <p:nvPr>
            <p:ph type="body"/>
          </p:nvPr>
        </p:nvSpPr>
        <p:spPr>
          <a:xfrm>
            <a:off x="3583440" y="4187520"/>
            <a:ext cx="2767680" cy="1850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14" name="PlaceHolder 7"/>
          <p:cNvSpPr>
            <a:spLocks noGrp="1"/>
          </p:cNvSpPr>
          <p:nvPr>
            <p:ph type="body"/>
          </p:nvPr>
        </p:nvSpPr>
        <p:spPr>
          <a:xfrm>
            <a:off x="6490080" y="4187520"/>
            <a:ext cx="2767680" cy="1850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4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33" name="PlaceHolder 2"/>
          <p:cNvSpPr>
            <a:spLocks noGrp="1"/>
          </p:cNvSpPr>
          <p:nvPr>
            <p:ph type="subTitle"/>
          </p:nvPr>
        </p:nvSpPr>
        <p:spPr>
          <a:xfrm>
            <a:off x="677160" y="2160720"/>
            <a:ext cx="8596440" cy="3880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4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35" name="PlaceHolder 2"/>
          <p:cNvSpPr>
            <a:spLocks noGrp="1"/>
          </p:cNvSpPr>
          <p:nvPr>
            <p:ph type="body"/>
          </p:nvPr>
        </p:nvSpPr>
        <p:spPr>
          <a:xfrm>
            <a:off x="677160" y="2160720"/>
            <a:ext cx="8596440" cy="3880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4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37" name="PlaceHolder 2"/>
          <p:cNvSpPr>
            <a:spLocks noGrp="1"/>
          </p:cNvSpPr>
          <p:nvPr>
            <p:ph type="body"/>
          </p:nvPr>
        </p:nvSpPr>
        <p:spPr>
          <a:xfrm>
            <a:off x="677160" y="2160720"/>
            <a:ext cx="4194720" cy="3880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38" name="PlaceHolder 3"/>
          <p:cNvSpPr>
            <a:spLocks noGrp="1"/>
          </p:cNvSpPr>
          <p:nvPr>
            <p:ph type="body"/>
          </p:nvPr>
        </p:nvSpPr>
        <p:spPr>
          <a:xfrm>
            <a:off x="5082120" y="2160720"/>
            <a:ext cx="4194720" cy="3880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4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Trebuchet MS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4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677160" y="2160720"/>
            <a:ext cx="8596440" cy="3880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PlaceHolder 1"/>
          <p:cNvSpPr>
            <a:spLocks noGrp="1"/>
          </p:cNvSpPr>
          <p:nvPr>
            <p:ph type="subTitle"/>
          </p:nvPr>
        </p:nvSpPr>
        <p:spPr>
          <a:xfrm>
            <a:off x="677160" y="609480"/>
            <a:ext cx="8596440" cy="6122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4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42" name="PlaceHolder 2"/>
          <p:cNvSpPr>
            <a:spLocks noGrp="1"/>
          </p:cNvSpPr>
          <p:nvPr>
            <p:ph type="body"/>
          </p:nvPr>
        </p:nvSpPr>
        <p:spPr>
          <a:xfrm>
            <a:off x="677160" y="2160720"/>
            <a:ext cx="4194720" cy="1850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43" name="PlaceHolder 3"/>
          <p:cNvSpPr>
            <a:spLocks noGrp="1"/>
          </p:cNvSpPr>
          <p:nvPr>
            <p:ph type="body"/>
          </p:nvPr>
        </p:nvSpPr>
        <p:spPr>
          <a:xfrm>
            <a:off x="5082120" y="2160720"/>
            <a:ext cx="4194720" cy="3880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44" name="PlaceHolder 4"/>
          <p:cNvSpPr>
            <a:spLocks noGrp="1"/>
          </p:cNvSpPr>
          <p:nvPr>
            <p:ph type="body"/>
          </p:nvPr>
        </p:nvSpPr>
        <p:spPr>
          <a:xfrm>
            <a:off x="677160" y="4187520"/>
            <a:ext cx="4194720" cy="1850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4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46" name="PlaceHolder 2"/>
          <p:cNvSpPr>
            <a:spLocks noGrp="1"/>
          </p:cNvSpPr>
          <p:nvPr>
            <p:ph type="body"/>
          </p:nvPr>
        </p:nvSpPr>
        <p:spPr>
          <a:xfrm>
            <a:off x="677160" y="2160720"/>
            <a:ext cx="4194720" cy="3880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47" name="PlaceHolder 3"/>
          <p:cNvSpPr>
            <a:spLocks noGrp="1"/>
          </p:cNvSpPr>
          <p:nvPr>
            <p:ph type="body"/>
          </p:nvPr>
        </p:nvSpPr>
        <p:spPr>
          <a:xfrm>
            <a:off x="5082120" y="2160720"/>
            <a:ext cx="4194720" cy="1850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48" name="PlaceHolder 4"/>
          <p:cNvSpPr>
            <a:spLocks noGrp="1"/>
          </p:cNvSpPr>
          <p:nvPr>
            <p:ph type="body"/>
          </p:nvPr>
        </p:nvSpPr>
        <p:spPr>
          <a:xfrm>
            <a:off x="5082120" y="4187520"/>
            <a:ext cx="4194720" cy="1850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4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50" name="PlaceHolder 2"/>
          <p:cNvSpPr>
            <a:spLocks noGrp="1"/>
          </p:cNvSpPr>
          <p:nvPr>
            <p:ph type="body"/>
          </p:nvPr>
        </p:nvSpPr>
        <p:spPr>
          <a:xfrm>
            <a:off x="677160" y="2160720"/>
            <a:ext cx="4194720" cy="1850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51" name="PlaceHolder 3"/>
          <p:cNvSpPr>
            <a:spLocks noGrp="1"/>
          </p:cNvSpPr>
          <p:nvPr>
            <p:ph type="body"/>
          </p:nvPr>
        </p:nvSpPr>
        <p:spPr>
          <a:xfrm>
            <a:off x="5082120" y="2160720"/>
            <a:ext cx="4194720" cy="1850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52" name="PlaceHolder 4"/>
          <p:cNvSpPr>
            <a:spLocks noGrp="1"/>
          </p:cNvSpPr>
          <p:nvPr>
            <p:ph type="body"/>
          </p:nvPr>
        </p:nvSpPr>
        <p:spPr>
          <a:xfrm>
            <a:off x="677160" y="4187520"/>
            <a:ext cx="8596440" cy="1850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4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54" name="PlaceHolder 2"/>
          <p:cNvSpPr>
            <a:spLocks noGrp="1"/>
          </p:cNvSpPr>
          <p:nvPr>
            <p:ph type="body"/>
          </p:nvPr>
        </p:nvSpPr>
        <p:spPr>
          <a:xfrm>
            <a:off x="677160" y="2160720"/>
            <a:ext cx="8596440" cy="1850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55" name="PlaceHolder 3"/>
          <p:cNvSpPr>
            <a:spLocks noGrp="1"/>
          </p:cNvSpPr>
          <p:nvPr>
            <p:ph type="body"/>
          </p:nvPr>
        </p:nvSpPr>
        <p:spPr>
          <a:xfrm>
            <a:off x="677160" y="4187520"/>
            <a:ext cx="8596440" cy="1850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4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57" name="PlaceHolder 2"/>
          <p:cNvSpPr>
            <a:spLocks noGrp="1"/>
          </p:cNvSpPr>
          <p:nvPr>
            <p:ph type="body"/>
          </p:nvPr>
        </p:nvSpPr>
        <p:spPr>
          <a:xfrm>
            <a:off x="677160" y="2160720"/>
            <a:ext cx="4194720" cy="1850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58" name="PlaceHolder 3"/>
          <p:cNvSpPr>
            <a:spLocks noGrp="1"/>
          </p:cNvSpPr>
          <p:nvPr>
            <p:ph type="body"/>
          </p:nvPr>
        </p:nvSpPr>
        <p:spPr>
          <a:xfrm>
            <a:off x="5082120" y="2160720"/>
            <a:ext cx="4194720" cy="1850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59" name="PlaceHolder 4"/>
          <p:cNvSpPr>
            <a:spLocks noGrp="1"/>
          </p:cNvSpPr>
          <p:nvPr>
            <p:ph type="body"/>
          </p:nvPr>
        </p:nvSpPr>
        <p:spPr>
          <a:xfrm>
            <a:off x="677160" y="4187520"/>
            <a:ext cx="4194720" cy="1850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60" name="PlaceHolder 5"/>
          <p:cNvSpPr>
            <a:spLocks noGrp="1"/>
          </p:cNvSpPr>
          <p:nvPr>
            <p:ph type="body"/>
          </p:nvPr>
        </p:nvSpPr>
        <p:spPr>
          <a:xfrm>
            <a:off x="5082120" y="4187520"/>
            <a:ext cx="4194720" cy="1850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4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62" name="PlaceHolder 2"/>
          <p:cNvSpPr>
            <a:spLocks noGrp="1"/>
          </p:cNvSpPr>
          <p:nvPr>
            <p:ph type="body"/>
          </p:nvPr>
        </p:nvSpPr>
        <p:spPr>
          <a:xfrm>
            <a:off x="677160" y="2160720"/>
            <a:ext cx="2767680" cy="1850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63" name="PlaceHolder 3"/>
          <p:cNvSpPr>
            <a:spLocks noGrp="1"/>
          </p:cNvSpPr>
          <p:nvPr>
            <p:ph type="body"/>
          </p:nvPr>
        </p:nvSpPr>
        <p:spPr>
          <a:xfrm>
            <a:off x="3583440" y="2160720"/>
            <a:ext cx="2767680" cy="1850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64" name="PlaceHolder 4"/>
          <p:cNvSpPr>
            <a:spLocks noGrp="1"/>
          </p:cNvSpPr>
          <p:nvPr>
            <p:ph type="body"/>
          </p:nvPr>
        </p:nvSpPr>
        <p:spPr>
          <a:xfrm>
            <a:off x="6490080" y="2160720"/>
            <a:ext cx="2767680" cy="1850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65" name="PlaceHolder 5"/>
          <p:cNvSpPr>
            <a:spLocks noGrp="1"/>
          </p:cNvSpPr>
          <p:nvPr>
            <p:ph type="body"/>
          </p:nvPr>
        </p:nvSpPr>
        <p:spPr>
          <a:xfrm>
            <a:off x="677160" y="4187520"/>
            <a:ext cx="2767680" cy="1850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66" name="PlaceHolder 6"/>
          <p:cNvSpPr>
            <a:spLocks noGrp="1"/>
          </p:cNvSpPr>
          <p:nvPr>
            <p:ph type="body"/>
          </p:nvPr>
        </p:nvSpPr>
        <p:spPr>
          <a:xfrm>
            <a:off x="3583440" y="4187520"/>
            <a:ext cx="2767680" cy="1850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67" name="PlaceHolder 7"/>
          <p:cNvSpPr>
            <a:spLocks noGrp="1"/>
          </p:cNvSpPr>
          <p:nvPr>
            <p:ph type="body"/>
          </p:nvPr>
        </p:nvSpPr>
        <p:spPr>
          <a:xfrm>
            <a:off x="6490080" y="4187520"/>
            <a:ext cx="2767680" cy="1850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4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677160" y="2160720"/>
            <a:ext cx="4194720" cy="3880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5082120" y="2160720"/>
            <a:ext cx="4194720" cy="3880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4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Trebuchet MS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subTitle"/>
          </p:nvPr>
        </p:nvSpPr>
        <p:spPr>
          <a:xfrm>
            <a:off x="677160" y="609480"/>
            <a:ext cx="8596440" cy="6122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4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 type="body"/>
          </p:nvPr>
        </p:nvSpPr>
        <p:spPr>
          <a:xfrm>
            <a:off x="677160" y="2160720"/>
            <a:ext cx="4194720" cy="1850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 type="body"/>
          </p:nvPr>
        </p:nvSpPr>
        <p:spPr>
          <a:xfrm>
            <a:off x="5082120" y="2160720"/>
            <a:ext cx="4194720" cy="3880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39" name="PlaceHolder 4"/>
          <p:cNvSpPr>
            <a:spLocks noGrp="1"/>
          </p:cNvSpPr>
          <p:nvPr>
            <p:ph type="body"/>
          </p:nvPr>
        </p:nvSpPr>
        <p:spPr>
          <a:xfrm>
            <a:off x="677160" y="4187520"/>
            <a:ext cx="4194720" cy="1850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4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677160" y="2160720"/>
            <a:ext cx="4194720" cy="3880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42" name="PlaceHolder 3"/>
          <p:cNvSpPr>
            <a:spLocks noGrp="1"/>
          </p:cNvSpPr>
          <p:nvPr>
            <p:ph type="body"/>
          </p:nvPr>
        </p:nvSpPr>
        <p:spPr>
          <a:xfrm>
            <a:off x="5082120" y="2160720"/>
            <a:ext cx="4194720" cy="1850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43" name="PlaceHolder 4"/>
          <p:cNvSpPr>
            <a:spLocks noGrp="1"/>
          </p:cNvSpPr>
          <p:nvPr>
            <p:ph type="body"/>
          </p:nvPr>
        </p:nvSpPr>
        <p:spPr>
          <a:xfrm>
            <a:off x="5082120" y="4187520"/>
            <a:ext cx="4194720" cy="1850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4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677160" y="2160720"/>
            <a:ext cx="4194720" cy="1850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body"/>
          </p:nvPr>
        </p:nvSpPr>
        <p:spPr>
          <a:xfrm>
            <a:off x="5082120" y="2160720"/>
            <a:ext cx="4194720" cy="1850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47" name="PlaceHolder 4"/>
          <p:cNvSpPr>
            <a:spLocks noGrp="1"/>
          </p:cNvSpPr>
          <p:nvPr>
            <p:ph type="body"/>
          </p:nvPr>
        </p:nvSpPr>
        <p:spPr>
          <a:xfrm>
            <a:off x="677160" y="4187520"/>
            <a:ext cx="8596440" cy="1850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3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0" name="Group 1"/>
          <p:cNvGrpSpPr/>
          <p:nvPr/>
        </p:nvGrpSpPr>
        <p:grpSpPr>
          <a:xfrm>
            <a:off x="0" y="-8640"/>
            <a:ext cx="12191760" cy="6866640"/>
            <a:chOff x="0" y="-8640"/>
            <a:chExt cx="12191760" cy="6866640"/>
          </a:xfrm>
        </p:grpSpPr>
        <p:sp>
          <p:nvSpPr>
            <p:cNvPr id="1" name="Line 2"/>
            <p:cNvSpPr/>
            <p:nvPr/>
          </p:nvSpPr>
          <p:spPr>
            <a:xfrm>
              <a:off x="9370800" y="0"/>
              <a:ext cx="1219320" cy="6858000"/>
            </a:xfrm>
            <a:prstGeom prst="line">
              <a:avLst/>
            </a:prstGeom>
            <a:ln cap="rnd" w="9360">
              <a:solidFill>
                <a:schemeClr val="bg1">
                  <a:lumMod val="75000"/>
                </a:schemeClr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/>
          </p:style>
        </p:sp>
        <p:sp>
          <p:nvSpPr>
            <p:cNvPr id="2" name="Line 3"/>
            <p:cNvSpPr/>
            <p:nvPr/>
          </p:nvSpPr>
          <p:spPr>
            <a:xfrm flipH="1">
              <a:off x="7425000" y="3681360"/>
              <a:ext cx="4763520" cy="3176640"/>
            </a:xfrm>
            <a:prstGeom prst="line">
              <a:avLst/>
            </a:prstGeom>
            <a:ln cap="rnd" w="9360">
              <a:solidFill>
                <a:schemeClr val="bg1">
                  <a:lumMod val="85000"/>
                </a:schemeClr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/>
          </p:style>
        </p:sp>
        <p:sp>
          <p:nvSpPr>
            <p:cNvPr id="3" name="CustomShape 4"/>
            <p:cNvSpPr/>
            <p:nvPr/>
          </p:nvSpPr>
          <p:spPr>
            <a:xfrm>
              <a:off x="9181440" y="-8640"/>
              <a:ext cx="3007080" cy="6866280"/>
            </a:xfrm>
            <a:custGeom>
              <a:avLst/>
              <a:gdLst/>
              <a:ah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4" name="CustomShape 5"/>
            <p:cNvSpPr/>
            <p:nvPr/>
          </p:nvSpPr>
          <p:spPr>
            <a:xfrm>
              <a:off x="9603360" y="-8640"/>
              <a:ext cx="2588040" cy="6866280"/>
            </a:xfrm>
            <a:custGeom>
              <a:avLst/>
              <a:gdLst/>
              <a:ah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5" name="CustomShape 6"/>
            <p:cNvSpPr/>
            <p:nvPr/>
          </p:nvSpPr>
          <p:spPr>
            <a:xfrm>
              <a:off x="8932320" y="3048120"/>
              <a:ext cx="3259440" cy="380952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6" name="CustomShape 7"/>
            <p:cNvSpPr/>
            <p:nvPr/>
          </p:nvSpPr>
          <p:spPr>
            <a:xfrm>
              <a:off x="9334440" y="-8640"/>
              <a:ext cx="2854080" cy="6866280"/>
            </a:xfrm>
            <a:custGeom>
              <a:avLst/>
              <a:gdLst/>
              <a:ah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7" name="CustomShape 8"/>
            <p:cNvSpPr/>
            <p:nvPr/>
          </p:nvSpPr>
          <p:spPr>
            <a:xfrm>
              <a:off x="10898640" y="-8640"/>
              <a:ext cx="1289880" cy="6866280"/>
            </a:xfrm>
            <a:custGeom>
              <a:avLst/>
              <a:gdLst/>
              <a:ah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8" name="CustomShape 9"/>
            <p:cNvSpPr/>
            <p:nvPr/>
          </p:nvSpPr>
          <p:spPr>
            <a:xfrm>
              <a:off x="10938960" y="-8640"/>
              <a:ext cx="1249560" cy="6866280"/>
            </a:xfrm>
            <a:custGeom>
              <a:avLst/>
              <a:gdLst/>
              <a:ah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9" name="CustomShape 10"/>
            <p:cNvSpPr/>
            <p:nvPr/>
          </p:nvSpPr>
          <p:spPr>
            <a:xfrm>
              <a:off x="10371600" y="3589920"/>
              <a:ext cx="1816920" cy="326772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0" name="CustomShape 11"/>
            <p:cNvSpPr/>
            <p:nvPr/>
          </p:nvSpPr>
          <p:spPr>
            <a:xfrm>
              <a:off x="0" y="4013280"/>
              <a:ext cx="448200" cy="284436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</p:grpSp>
      <p:grpSp>
        <p:nvGrpSpPr>
          <p:cNvPr id="11" name="Group 12"/>
          <p:cNvGrpSpPr/>
          <p:nvPr/>
        </p:nvGrpSpPr>
        <p:grpSpPr>
          <a:xfrm>
            <a:off x="360" y="-8640"/>
            <a:ext cx="12191400" cy="6866640"/>
            <a:chOff x="360" y="-8640"/>
            <a:chExt cx="12191400" cy="6866640"/>
          </a:xfrm>
        </p:grpSpPr>
        <p:sp>
          <p:nvSpPr>
            <p:cNvPr id="12" name="Line 13"/>
            <p:cNvSpPr/>
            <p:nvPr/>
          </p:nvSpPr>
          <p:spPr>
            <a:xfrm>
              <a:off x="9370800" y="0"/>
              <a:ext cx="1219320" cy="6858000"/>
            </a:xfrm>
            <a:prstGeom prst="line">
              <a:avLst/>
            </a:prstGeom>
            <a:ln cap="rnd" w="9360">
              <a:solidFill>
                <a:schemeClr val="bg1">
                  <a:lumMod val="75000"/>
                </a:schemeClr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/>
          </p:style>
        </p:sp>
        <p:sp>
          <p:nvSpPr>
            <p:cNvPr id="13" name="Line 14"/>
            <p:cNvSpPr/>
            <p:nvPr/>
          </p:nvSpPr>
          <p:spPr>
            <a:xfrm flipH="1">
              <a:off x="7425000" y="3681360"/>
              <a:ext cx="4763520" cy="3176640"/>
            </a:xfrm>
            <a:prstGeom prst="line">
              <a:avLst/>
            </a:prstGeom>
            <a:ln cap="rnd" w="9360">
              <a:solidFill>
                <a:schemeClr val="bg1">
                  <a:lumMod val="85000"/>
                </a:schemeClr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/>
          </p:style>
        </p:sp>
        <p:sp>
          <p:nvSpPr>
            <p:cNvPr id="14" name="CustomShape 15"/>
            <p:cNvSpPr/>
            <p:nvPr/>
          </p:nvSpPr>
          <p:spPr>
            <a:xfrm>
              <a:off x="9181440" y="-8640"/>
              <a:ext cx="3007080" cy="6866280"/>
            </a:xfrm>
            <a:custGeom>
              <a:avLst/>
              <a:gdLst/>
              <a:ah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5" name="CustomShape 16"/>
            <p:cNvSpPr/>
            <p:nvPr/>
          </p:nvSpPr>
          <p:spPr>
            <a:xfrm>
              <a:off x="9603360" y="-8640"/>
              <a:ext cx="2588040" cy="6866280"/>
            </a:xfrm>
            <a:custGeom>
              <a:avLst/>
              <a:gdLst/>
              <a:ah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6" name="CustomShape 17"/>
            <p:cNvSpPr/>
            <p:nvPr/>
          </p:nvSpPr>
          <p:spPr>
            <a:xfrm>
              <a:off x="8932320" y="3048120"/>
              <a:ext cx="3259440" cy="380952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7" name="CustomShape 18"/>
            <p:cNvSpPr/>
            <p:nvPr/>
          </p:nvSpPr>
          <p:spPr>
            <a:xfrm>
              <a:off x="9334440" y="-8640"/>
              <a:ext cx="2854080" cy="6866280"/>
            </a:xfrm>
            <a:custGeom>
              <a:avLst/>
              <a:gdLst/>
              <a:ah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8" name="CustomShape 19"/>
            <p:cNvSpPr/>
            <p:nvPr/>
          </p:nvSpPr>
          <p:spPr>
            <a:xfrm>
              <a:off x="10898640" y="-8640"/>
              <a:ext cx="1289880" cy="6866280"/>
            </a:xfrm>
            <a:custGeom>
              <a:avLst/>
              <a:gdLst/>
              <a:ah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9" name="CustomShape 20"/>
            <p:cNvSpPr/>
            <p:nvPr/>
          </p:nvSpPr>
          <p:spPr>
            <a:xfrm>
              <a:off x="10938960" y="-8640"/>
              <a:ext cx="1249560" cy="6866280"/>
            </a:xfrm>
            <a:custGeom>
              <a:avLst/>
              <a:gdLst/>
              <a:ah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20" name="CustomShape 21"/>
            <p:cNvSpPr/>
            <p:nvPr/>
          </p:nvSpPr>
          <p:spPr>
            <a:xfrm>
              <a:off x="10371600" y="3589920"/>
              <a:ext cx="1816920" cy="326772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21" name="CustomShape 22"/>
            <p:cNvSpPr/>
            <p:nvPr/>
          </p:nvSpPr>
          <p:spPr>
            <a:xfrm rot="10800000">
              <a:off x="360" y="360"/>
              <a:ext cx="842400" cy="566568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</p:grpSp>
      <p:sp>
        <p:nvSpPr>
          <p:cNvPr id="22" name="PlaceHolder 23"/>
          <p:cNvSpPr>
            <a:spLocks noGrp="1"/>
          </p:cNvSpPr>
          <p:nvPr>
            <p:ph type="title"/>
          </p:nvPr>
        </p:nvSpPr>
        <p:spPr>
          <a:xfrm>
            <a:off x="1506960" y="2404440"/>
            <a:ext cx="7766640" cy="1645920"/>
          </a:xfrm>
          <a:prstGeom prst="rect">
            <a:avLst/>
          </a:prstGeom>
        </p:spPr>
        <p:txBody>
          <a:bodyPr anchor="b">
            <a:noAutofit/>
          </a:bodyPr>
          <a:p>
            <a:pPr algn="r">
              <a:lnSpc>
                <a:spcPct val="100000"/>
              </a:lnSpc>
            </a:pPr>
            <a:r>
              <a:rPr b="0" lang="en-US" sz="5400" spc="-1" strike="noStrike">
                <a:solidFill>
                  <a:srgbClr val="90c226"/>
                </a:solidFill>
                <a:latin typeface="Trebuchet MS"/>
              </a:rPr>
              <a:t>Click to edit Master title style</a:t>
            </a:r>
            <a:endParaRPr b="0" lang="en-US" sz="54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23" name="PlaceHolder 24"/>
          <p:cNvSpPr>
            <a:spLocks noGrp="1"/>
          </p:cNvSpPr>
          <p:nvPr>
            <p:ph type="dt"/>
          </p:nvPr>
        </p:nvSpPr>
        <p:spPr>
          <a:xfrm>
            <a:off x="7205040" y="6041520"/>
            <a:ext cx="911520" cy="364680"/>
          </a:xfrm>
          <a:prstGeom prst="rect">
            <a:avLst/>
          </a:prstGeom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10C46081-4BAD-43B4-B704-F6524CA38F7F}" type="datetime">
              <a:rPr b="0" lang="en-US" sz="900" spc="-1" strike="noStrike">
                <a:solidFill>
                  <a:srgbClr val="8b8b8b"/>
                </a:solidFill>
                <a:latin typeface="Trebuchet MS"/>
              </a:rPr>
              <a:t>6/17/20</a:t>
            </a:fld>
            <a:endParaRPr b="0" lang="en-US" sz="900" spc="-1" strike="noStrike">
              <a:latin typeface="Times New Roman"/>
            </a:endParaRPr>
          </a:p>
        </p:txBody>
      </p:sp>
      <p:sp>
        <p:nvSpPr>
          <p:cNvPr id="24" name="PlaceHolder 25"/>
          <p:cNvSpPr>
            <a:spLocks noGrp="1"/>
          </p:cNvSpPr>
          <p:nvPr>
            <p:ph type="ftr"/>
          </p:nvPr>
        </p:nvSpPr>
        <p:spPr>
          <a:xfrm>
            <a:off x="677160" y="6041520"/>
            <a:ext cx="6297120" cy="364680"/>
          </a:xfrm>
          <a:prstGeom prst="rect">
            <a:avLst/>
          </a:prstGeom>
        </p:spPr>
        <p:txBody>
          <a:bodyPr anchor="ctr">
            <a:noAutofit/>
          </a:bodyPr>
          <a:p>
            <a:endParaRPr b="0" lang="en-US" sz="2400" spc="-1" strike="noStrike">
              <a:latin typeface="Times New Roman"/>
            </a:endParaRPr>
          </a:p>
        </p:txBody>
      </p:sp>
      <p:sp>
        <p:nvSpPr>
          <p:cNvPr id="25" name="PlaceHolder 26"/>
          <p:cNvSpPr>
            <a:spLocks noGrp="1"/>
          </p:cNvSpPr>
          <p:nvPr>
            <p:ph type="sldNum"/>
          </p:nvPr>
        </p:nvSpPr>
        <p:spPr>
          <a:xfrm>
            <a:off x="8590680" y="6041520"/>
            <a:ext cx="682920" cy="364680"/>
          </a:xfrm>
          <a:prstGeom prst="rect">
            <a:avLst/>
          </a:prstGeom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E1119F3F-2E47-4312-9302-614CEE401BEB}" type="slidenum">
              <a:rPr b="0" lang="en-US" sz="900" spc="-1" strike="noStrike">
                <a:solidFill>
                  <a:srgbClr val="90c226"/>
                </a:solidFill>
                <a:latin typeface="Trebuchet MS"/>
              </a:rPr>
              <a:t>&lt;number&gt;</a:t>
            </a:fld>
            <a:endParaRPr b="0" lang="en-US" sz="900" spc="-1" strike="noStrike">
              <a:latin typeface="Times New Roman"/>
            </a:endParaRPr>
          </a:p>
        </p:txBody>
      </p:sp>
      <p:sp>
        <p:nvSpPr>
          <p:cNvPr id="26" name="PlaceHolder 27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404040"/>
                </a:solidFill>
                <a:latin typeface="Trebuchet MS"/>
              </a:rPr>
              <a:t>Click to edit the outline text format</a:t>
            </a:r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400" spc="-1" strike="noStrike">
                <a:solidFill>
                  <a:srgbClr val="404040"/>
                </a:solidFill>
                <a:latin typeface="Trebuchet MS"/>
              </a:rPr>
              <a:t>Second Outline Level</a:t>
            </a:r>
            <a:endParaRPr b="0" lang="en-US" sz="1400" spc="-1" strike="noStrike">
              <a:solidFill>
                <a:srgbClr val="404040"/>
              </a:solidFill>
              <a:latin typeface="Trebuchet MS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200" spc="-1" strike="noStrike">
                <a:solidFill>
                  <a:srgbClr val="404040"/>
                </a:solidFill>
                <a:latin typeface="Trebuchet MS"/>
              </a:rPr>
              <a:t>Third Outline Level</a:t>
            </a:r>
            <a:endParaRPr b="0" lang="en-US" sz="1200" spc="-1" strike="noStrike">
              <a:solidFill>
                <a:srgbClr val="404040"/>
              </a:solidFill>
              <a:latin typeface="Trebuchet MS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200" spc="-1" strike="noStrike">
                <a:solidFill>
                  <a:srgbClr val="404040"/>
                </a:solidFill>
                <a:latin typeface="Trebuchet MS"/>
              </a:rPr>
              <a:t>Fourth Outline Level</a:t>
            </a:r>
            <a:endParaRPr b="0" lang="en-US" sz="1200" spc="-1" strike="noStrike">
              <a:solidFill>
                <a:srgbClr val="404040"/>
              </a:solidFill>
              <a:latin typeface="Trebuchet MS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404040"/>
                </a:solidFill>
                <a:latin typeface="Trebuchet MS"/>
              </a:rPr>
              <a:t>Fifth Outline Level</a:t>
            </a:r>
            <a:endParaRPr b="0" lang="en-US" sz="2000" spc="-1" strike="noStrike">
              <a:solidFill>
                <a:srgbClr val="404040"/>
              </a:solidFill>
              <a:latin typeface="Trebuchet MS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404040"/>
                </a:solidFill>
                <a:latin typeface="Trebuchet MS"/>
              </a:rPr>
              <a:t>Sixth Outline Level</a:t>
            </a:r>
            <a:endParaRPr b="0" lang="en-US" sz="2000" spc="-1" strike="noStrike">
              <a:solidFill>
                <a:srgbClr val="404040"/>
              </a:solidFill>
              <a:latin typeface="Trebuchet MS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404040"/>
                </a:solidFill>
                <a:latin typeface="Trebuchet MS"/>
              </a:rPr>
              <a:t>Seventh Outline Level</a:t>
            </a:r>
            <a:endParaRPr b="0" lang="en-US" sz="20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" name="Group 1"/>
          <p:cNvGrpSpPr/>
          <p:nvPr/>
        </p:nvGrpSpPr>
        <p:grpSpPr>
          <a:xfrm>
            <a:off x="0" y="-8640"/>
            <a:ext cx="12191760" cy="6866640"/>
            <a:chOff x="0" y="-8640"/>
            <a:chExt cx="12191760" cy="6866640"/>
          </a:xfrm>
        </p:grpSpPr>
        <p:sp>
          <p:nvSpPr>
            <p:cNvPr id="64" name="Line 2"/>
            <p:cNvSpPr/>
            <p:nvPr/>
          </p:nvSpPr>
          <p:spPr>
            <a:xfrm>
              <a:off x="9370800" y="0"/>
              <a:ext cx="1219320" cy="6858000"/>
            </a:xfrm>
            <a:prstGeom prst="line">
              <a:avLst/>
            </a:prstGeom>
            <a:ln cap="rnd" w="9360">
              <a:solidFill>
                <a:schemeClr val="bg1">
                  <a:lumMod val="75000"/>
                </a:schemeClr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/>
          </p:style>
        </p:sp>
        <p:sp>
          <p:nvSpPr>
            <p:cNvPr id="65" name="Line 3"/>
            <p:cNvSpPr/>
            <p:nvPr/>
          </p:nvSpPr>
          <p:spPr>
            <a:xfrm flipH="1">
              <a:off x="7425000" y="3681360"/>
              <a:ext cx="4763520" cy="3176640"/>
            </a:xfrm>
            <a:prstGeom prst="line">
              <a:avLst/>
            </a:prstGeom>
            <a:ln cap="rnd" w="9360">
              <a:solidFill>
                <a:schemeClr val="bg1">
                  <a:lumMod val="85000"/>
                </a:schemeClr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/>
          </p:style>
        </p:sp>
        <p:sp>
          <p:nvSpPr>
            <p:cNvPr id="66" name="CustomShape 4"/>
            <p:cNvSpPr/>
            <p:nvPr/>
          </p:nvSpPr>
          <p:spPr>
            <a:xfrm>
              <a:off x="9181440" y="-8640"/>
              <a:ext cx="3007080" cy="6866280"/>
            </a:xfrm>
            <a:custGeom>
              <a:avLst/>
              <a:gdLst/>
              <a:ah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67" name="CustomShape 5"/>
            <p:cNvSpPr/>
            <p:nvPr/>
          </p:nvSpPr>
          <p:spPr>
            <a:xfrm>
              <a:off x="9603360" y="-8640"/>
              <a:ext cx="2588040" cy="6866280"/>
            </a:xfrm>
            <a:custGeom>
              <a:avLst/>
              <a:gdLst/>
              <a:ah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68" name="CustomShape 6"/>
            <p:cNvSpPr/>
            <p:nvPr/>
          </p:nvSpPr>
          <p:spPr>
            <a:xfrm>
              <a:off x="8932320" y="3048120"/>
              <a:ext cx="3259440" cy="380952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69" name="CustomShape 7"/>
            <p:cNvSpPr/>
            <p:nvPr/>
          </p:nvSpPr>
          <p:spPr>
            <a:xfrm>
              <a:off x="9334440" y="-8640"/>
              <a:ext cx="2854080" cy="6866280"/>
            </a:xfrm>
            <a:custGeom>
              <a:avLst/>
              <a:gdLst/>
              <a:ah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70" name="CustomShape 8"/>
            <p:cNvSpPr/>
            <p:nvPr/>
          </p:nvSpPr>
          <p:spPr>
            <a:xfrm>
              <a:off x="10898640" y="-8640"/>
              <a:ext cx="1289880" cy="6866280"/>
            </a:xfrm>
            <a:custGeom>
              <a:avLst/>
              <a:gdLst/>
              <a:ah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71" name="CustomShape 9"/>
            <p:cNvSpPr/>
            <p:nvPr/>
          </p:nvSpPr>
          <p:spPr>
            <a:xfrm>
              <a:off x="10938960" y="-8640"/>
              <a:ext cx="1249560" cy="6866280"/>
            </a:xfrm>
            <a:custGeom>
              <a:avLst/>
              <a:gdLst/>
              <a:ah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72" name="CustomShape 10"/>
            <p:cNvSpPr/>
            <p:nvPr/>
          </p:nvSpPr>
          <p:spPr>
            <a:xfrm>
              <a:off x="10371600" y="3589920"/>
              <a:ext cx="1816920" cy="326772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73" name="CustomShape 11"/>
            <p:cNvSpPr/>
            <p:nvPr/>
          </p:nvSpPr>
          <p:spPr>
            <a:xfrm>
              <a:off x="0" y="4013280"/>
              <a:ext cx="448200" cy="284436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</p:grpSp>
      <p:sp>
        <p:nvSpPr>
          <p:cNvPr id="74" name="PlaceHolder 12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480"/>
          </a:xfrm>
          <a:prstGeom prst="rect">
            <a:avLst/>
          </a:prstGeom>
        </p:spPr>
        <p:txBody>
          <a:bodyPr>
            <a:normAutofit/>
          </a:bodyPr>
          <a:p>
            <a:pPr>
              <a:lnSpc>
                <a:spcPct val="100000"/>
              </a:lnSpc>
            </a:pPr>
            <a:r>
              <a:rPr b="0" lang="en-US" sz="3600" spc="-1" strike="noStrike">
                <a:solidFill>
                  <a:srgbClr val="90c226"/>
                </a:solidFill>
                <a:latin typeface="Trebuchet MS"/>
              </a:rPr>
              <a:t>Click to edit Master title style</a:t>
            </a:r>
            <a:endParaRPr b="0" lang="en-US" sz="36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75" name="PlaceHolder 13"/>
          <p:cNvSpPr>
            <a:spLocks noGrp="1"/>
          </p:cNvSpPr>
          <p:nvPr>
            <p:ph type="body"/>
          </p:nvPr>
        </p:nvSpPr>
        <p:spPr>
          <a:xfrm>
            <a:off x="677160" y="2160720"/>
            <a:ext cx="8596440" cy="3880440"/>
          </a:xfrm>
          <a:prstGeom prst="rect">
            <a:avLst/>
          </a:prstGeom>
        </p:spPr>
        <p:txBody>
          <a:bodyPr>
            <a:noAutofit/>
          </a:bodyPr>
          <a:p>
            <a:pPr marL="343080" indent="-342720">
              <a:lnSpc>
                <a:spcPct val="100000"/>
              </a:lnSpc>
              <a:spcBef>
                <a:spcPts val="1001"/>
              </a:spcBef>
              <a:buClr>
                <a:srgbClr val="90c226"/>
              </a:buClr>
              <a:buSzPct val="80000"/>
              <a:buFont typeface="Wingdings 3" charset="2"/>
              <a:buChar char=""/>
            </a:pPr>
            <a:r>
              <a:rPr b="0" lang="en-US" sz="1800" spc="-1" strike="noStrike">
                <a:solidFill>
                  <a:srgbClr val="404040"/>
                </a:solidFill>
                <a:latin typeface="Trebuchet MS"/>
              </a:rPr>
              <a:t>Click to edit Master text styles</a:t>
            </a:r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  <a:p>
            <a:pPr lvl="1" marL="743040" indent="-285480">
              <a:lnSpc>
                <a:spcPct val="100000"/>
              </a:lnSpc>
              <a:spcBef>
                <a:spcPts val="1001"/>
              </a:spcBef>
              <a:buClr>
                <a:srgbClr val="90c226"/>
              </a:buClr>
              <a:buSzPct val="80000"/>
              <a:buFont typeface="Wingdings 3" charset="2"/>
              <a:buChar char=""/>
            </a:pPr>
            <a:r>
              <a:rPr b="0" lang="en-US" sz="1600" spc="-1" strike="noStrike">
                <a:solidFill>
                  <a:srgbClr val="404040"/>
                </a:solidFill>
                <a:latin typeface="Trebuchet MS"/>
              </a:rPr>
              <a:t>Second level</a:t>
            </a:r>
            <a:endParaRPr b="0" lang="en-US" sz="1600" spc="-1" strike="noStrike">
              <a:solidFill>
                <a:srgbClr val="404040"/>
              </a:solidFill>
              <a:latin typeface="Trebuchet MS"/>
            </a:endParaRPr>
          </a:p>
          <a:p>
            <a:pPr lvl="2" marL="1143000" indent="-228240">
              <a:lnSpc>
                <a:spcPct val="100000"/>
              </a:lnSpc>
              <a:spcBef>
                <a:spcPts val="1001"/>
              </a:spcBef>
              <a:buClr>
                <a:srgbClr val="90c226"/>
              </a:buClr>
              <a:buSzPct val="80000"/>
              <a:buFont typeface="Wingdings 3" charset="2"/>
              <a:buChar char=""/>
            </a:pPr>
            <a:r>
              <a:rPr b="0" lang="en-US" sz="1400" spc="-1" strike="noStrike">
                <a:solidFill>
                  <a:srgbClr val="404040"/>
                </a:solidFill>
                <a:latin typeface="Trebuchet MS"/>
              </a:rPr>
              <a:t>Third level</a:t>
            </a:r>
            <a:endParaRPr b="0" lang="en-US" sz="1400" spc="-1" strike="noStrike">
              <a:solidFill>
                <a:srgbClr val="404040"/>
              </a:solidFill>
              <a:latin typeface="Trebuchet MS"/>
            </a:endParaRPr>
          </a:p>
          <a:p>
            <a:pPr lvl="3" marL="1600200" indent="-228240">
              <a:lnSpc>
                <a:spcPct val="100000"/>
              </a:lnSpc>
              <a:spcBef>
                <a:spcPts val="1001"/>
              </a:spcBef>
              <a:buClr>
                <a:srgbClr val="90c226"/>
              </a:buClr>
              <a:buSzPct val="80000"/>
              <a:buFont typeface="Wingdings 3" charset="2"/>
              <a:buChar char=""/>
            </a:pPr>
            <a:r>
              <a:rPr b="0" lang="en-US" sz="1200" spc="-1" strike="noStrike">
                <a:solidFill>
                  <a:srgbClr val="404040"/>
                </a:solidFill>
                <a:latin typeface="Trebuchet MS"/>
              </a:rPr>
              <a:t>Fourth level</a:t>
            </a:r>
            <a:endParaRPr b="0" lang="en-US" sz="1200" spc="-1" strike="noStrike">
              <a:solidFill>
                <a:srgbClr val="404040"/>
              </a:solidFill>
              <a:latin typeface="Trebuchet MS"/>
            </a:endParaRPr>
          </a:p>
          <a:p>
            <a:pPr lvl="4" marL="2057400" indent="-228240">
              <a:lnSpc>
                <a:spcPct val="100000"/>
              </a:lnSpc>
              <a:spcBef>
                <a:spcPts val="1001"/>
              </a:spcBef>
              <a:buClr>
                <a:srgbClr val="90c226"/>
              </a:buClr>
              <a:buSzPct val="80000"/>
              <a:buFont typeface="Wingdings 3" charset="2"/>
              <a:buChar char=""/>
            </a:pPr>
            <a:r>
              <a:rPr b="0" lang="en-US" sz="1200" spc="-1" strike="noStrike">
                <a:solidFill>
                  <a:srgbClr val="404040"/>
                </a:solidFill>
                <a:latin typeface="Trebuchet MS"/>
              </a:rPr>
              <a:t>Fifth level</a:t>
            </a:r>
            <a:endParaRPr b="0" lang="en-US" sz="12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76" name="PlaceHolder 14"/>
          <p:cNvSpPr>
            <a:spLocks noGrp="1"/>
          </p:cNvSpPr>
          <p:nvPr>
            <p:ph type="dt"/>
          </p:nvPr>
        </p:nvSpPr>
        <p:spPr>
          <a:xfrm>
            <a:off x="7205040" y="6041520"/>
            <a:ext cx="911520" cy="364680"/>
          </a:xfrm>
          <a:prstGeom prst="rect">
            <a:avLst/>
          </a:prstGeom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F701E3A5-B452-4650-9A1A-BA1D18954101}" type="datetime">
              <a:rPr b="0" lang="en-US" sz="900" spc="-1" strike="noStrike">
                <a:solidFill>
                  <a:srgbClr val="8b8b8b"/>
                </a:solidFill>
                <a:latin typeface="Trebuchet MS"/>
              </a:rPr>
              <a:t>6/17/20</a:t>
            </a:fld>
            <a:endParaRPr b="0" lang="en-US" sz="900" spc="-1" strike="noStrike">
              <a:latin typeface="Times New Roman"/>
            </a:endParaRPr>
          </a:p>
        </p:txBody>
      </p:sp>
      <p:sp>
        <p:nvSpPr>
          <p:cNvPr id="77" name="PlaceHolder 15"/>
          <p:cNvSpPr>
            <a:spLocks noGrp="1"/>
          </p:cNvSpPr>
          <p:nvPr>
            <p:ph type="ftr"/>
          </p:nvPr>
        </p:nvSpPr>
        <p:spPr>
          <a:xfrm>
            <a:off x="677160" y="6041520"/>
            <a:ext cx="6297120" cy="364680"/>
          </a:xfrm>
          <a:prstGeom prst="rect">
            <a:avLst/>
          </a:prstGeom>
        </p:spPr>
        <p:txBody>
          <a:bodyPr anchor="ctr">
            <a:noAutofit/>
          </a:bodyPr>
          <a:p>
            <a:endParaRPr b="0" lang="en-US" sz="2400" spc="-1" strike="noStrike">
              <a:latin typeface="Times New Roman"/>
            </a:endParaRPr>
          </a:p>
        </p:txBody>
      </p:sp>
      <p:sp>
        <p:nvSpPr>
          <p:cNvPr id="78" name="PlaceHolder 16"/>
          <p:cNvSpPr>
            <a:spLocks noGrp="1"/>
          </p:cNvSpPr>
          <p:nvPr>
            <p:ph type="sldNum"/>
          </p:nvPr>
        </p:nvSpPr>
        <p:spPr>
          <a:xfrm>
            <a:off x="8590680" y="6041520"/>
            <a:ext cx="682920" cy="364680"/>
          </a:xfrm>
          <a:prstGeom prst="rect">
            <a:avLst/>
          </a:prstGeom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A0EBA6C4-28EF-498E-B451-2AF992FB0F48}" type="slidenum">
              <a:rPr b="0" lang="en-US" sz="900" spc="-1" strike="noStrike">
                <a:solidFill>
                  <a:srgbClr val="90c226"/>
                </a:solidFill>
                <a:latin typeface="Trebuchet MS"/>
              </a:rPr>
              <a:t>&lt;number&gt;</a:t>
            </a:fld>
            <a:endParaRPr b="0" lang="en-US" sz="9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5" name="Group 1"/>
          <p:cNvGrpSpPr/>
          <p:nvPr/>
        </p:nvGrpSpPr>
        <p:grpSpPr>
          <a:xfrm>
            <a:off x="0" y="-8640"/>
            <a:ext cx="12191760" cy="6866640"/>
            <a:chOff x="0" y="-8640"/>
            <a:chExt cx="12191760" cy="6866640"/>
          </a:xfrm>
        </p:grpSpPr>
        <p:sp>
          <p:nvSpPr>
            <p:cNvPr id="116" name="Line 2"/>
            <p:cNvSpPr/>
            <p:nvPr/>
          </p:nvSpPr>
          <p:spPr>
            <a:xfrm>
              <a:off x="9370800" y="0"/>
              <a:ext cx="1219320" cy="6858000"/>
            </a:xfrm>
            <a:prstGeom prst="line">
              <a:avLst/>
            </a:prstGeom>
            <a:ln cap="rnd" w="9360">
              <a:solidFill>
                <a:schemeClr val="bg1">
                  <a:lumMod val="75000"/>
                </a:schemeClr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/>
          </p:style>
        </p:sp>
        <p:sp>
          <p:nvSpPr>
            <p:cNvPr id="117" name="Line 3"/>
            <p:cNvSpPr/>
            <p:nvPr/>
          </p:nvSpPr>
          <p:spPr>
            <a:xfrm flipH="1">
              <a:off x="7425000" y="3681360"/>
              <a:ext cx="4763520" cy="3176640"/>
            </a:xfrm>
            <a:prstGeom prst="line">
              <a:avLst/>
            </a:prstGeom>
            <a:ln cap="rnd" w="9360">
              <a:solidFill>
                <a:schemeClr val="bg1">
                  <a:lumMod val="85000"/>
                </a:schemeClr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/>
          </p:style>
        </p:sp>
        <p:sp>
          <p:nvSpPr>
            <p:cNvPr id="118" name="CustomShape 4"/>
            <p:cNvSpPr/>
            <p:nvPr/>
          </p:nvSpPr>
          <p:spPr>
            <a:xfrm>
              <a:off x="9181440" y="-8640"/>
              <a:ext cx="3007080" cy="6866280"/>
            </a:xfrm>
            <a:custGeom>
              <a:avLst/>
              <a:gdLst/>
              <a:ah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19" name="CustomShape 5"/>
            <p:cNvSpPr/>
            <p:nvPr/>
          </p:nvSpPr>
          <p:spPr>
            <a:xfrm>
              <a:off x="9603360" y="-8640"/>
              <a:ext cx="2588040" cy="6866280"/>
            </a:xfrm>
            <a:custGeom>
              <a:avLst/>
              <a:gdLst/>
              <a:ah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20" name="CustomShape 6"/>
            <p:cNvSpPr/>
            <p:nvPr/>
          </p:nvSpPr>
          <p:spPr>
            <a:xfrm>
              <a:off x="8932320" y="3048120"/>
              <a:ext cx="3259440" cy="380952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21" name="CustomShape 7"/>
            <p:cNvSpPr/>
            <p:nvPr/>
          </p:nvSpPr>
          <p:spPr>
            <a:xfrm>
              <a:off x="9334440" y="-8640"/>
              <a:ext cx="2854080" cy="6866280"/>
            </a:xfrm>
            <a:custGeom>
              <a:avLst/>
              <a:gdLst/>
              <a:ah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22" name="CustomShape 8"/>
            <p:cNvSpPr/>
            <p:nvPr/>
          </p:nvSpPr>
          <p:spPr>
            <a:xfrm>
              <a:off x="10898640" y="-8640"/>
              <a:ext cx="1289880" cy="6866280"/>
            </a:xfrm>
            <a:custGeom>
              <a:avLst/>
              <a:gdLst/>
              <a:ah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23" name="CustomShape 9"/>
            <p:cNvSpPr/>
            <p:nvPr/>
          </p:nvSpPr>
          <p:spPr>
            <a:xfrm>
              <a:off x="10938960" y="-8640"/>
              <a:ext cx="1249560" cy="6866280"/>
            </a:xfrm>
            <a:custGeom>
              <a:avLst/>
              <a:gdLst/>
              <a:ah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24" name="CustomShape 10"/>
            <p:cNvSpPr/>
            <p:nvPr/>
          </p:nvSpPr>
          <p:spPr>
            <a:xfrm>
              <a:off x="10371600" y="3589920"/>
              <a:ext cx="1816920" cy="326772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25" name="CustomShape 11"/>
            <p:cNvSpPr/>
            <p:nvPr/>
          </p:nvSpPr>
          <p:spPr>
            <a:xfrm>
              <a:off x="0" y="4013280"/>
              <a:ext cx="448200" cy="284436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</p:grpSp>
      <p:sp>
        <p:nvSpPr>
          <p:cNvPr id="126" name="PlaceHolder 12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480"/>
          </a:xfrm>
          <a:prstGeom prst="rect">
            <a:avLst/>
          </a:prstGeom>
        </p:spPr>
        <p:txBody>
          <a:bodyPr>
            <a:noAutofit/>
          </a:bodyPr>
          <a:p>
            <a:pPr>
              <a:lnSpc>
                <a:spcPct val="100000"/>
              </a:lnSpc>
            </a:pPr>
            <a:r>
              <a:rPr b="0" lang="en-US" sz="3600" spc="-1" strike="noStrike">
                <a:solidFill>
                  <a:srgbClr val="90c226"/>
                </a:solidFill>
                <a:latin typeface="Trebuchet MS"/>
              </a:rPr>
              <a:t>Click to edit Master title style</a:t>
            </a:r>
            <a:endParaRPr b="0" lang="en-US" sz="36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27" name="PlaceHolder 13"/>
          <p:cNvSpPr>
            <a:spLocks noGrp="1"/>
          </p:cNvSpPr>
          <p:nvPr>
            <p:ph type="body"/>
          </p:nvPr>
        </p:nvSpPr>
        <p:spPr>
          <a:xfrm>
            <a:off x="677160" y="2160720"/>
            <a:ext cx="4183560" cy="3880440"/>
          </a:xfrm>
          <a:prstGeom prst="rect">
            <a:avLst/>
          </a:prstGeom>
        </p:spPr>
        <p:txBody>
          <a:bodyPr>
            <a:noAutofit/>
          </a:bodyPr>
          <a:p>
            <a:pPr marL="343080" indent="-342720">
              <a:lnSpc>
                <a:spcPct val="100000"/>
              </a:lnSpc>
              <a:spcBef>
                <a:spcPts val="1001"/>
              </a:spcBef>
              <a:buClr>
                <a:srgbClr val="90c226"/>
              </a:buClr>
              <a:buSzPct val="80000"/>
              <a:buFont typeface="Wingdings 3" charset="2"/>
              <a:buChar char=""/>
            </a:pPr>
            <a:r>
              <a:rPr b="0" lang="en-US" sz="1800" spc="-1" strike="noStrike">
                <a:solidFill>
                  <a:srgbClr val="404040"/>
                </a:solidFill>
                <a:latin typeface="Trebuchet MS"/>
              </a:rPr>
              <a:t>Click to edit Master text styles</a:t>
            </a:r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  <a:p>
            <a:pPr lvl="1" marL="743040" indent="-285480">
              <a:lnSpc>
                <a:spcPct val="100000"/>
              </a:lnSpc>
              <a:spcBef>
                <a:spcPts val="1001"/>
              </a:spcBef>
              <a:buClr>
                <a:srgbClr val="90c226"/>
              </a:buClr>
              <a:buSzPct val="80000"/>
              <a:buFont typeface="Wingdings 3" charset="2"/>
              <a:buChar char=""/>
            </a:pPr>
            <a:r>
              <a:rPr b="0" lang="en-US" sz="1600" spc="-1" strike="noStrike">
                <a:solidFill>
                  <a:srgbClr val="404040"/>
                </a:solidFill>
                <a:latin typeface="Trebuchet MS"/>
              </a:rPr>
              <a:t>Second level</a:t>
            </a:r>
            <a:endParaRPr b="0" lang="en-US" sz="1600" spc="-1" strike="noStrike">
              <a:solidFill>
                <a:srgbClr val="404040"/>
              </a:solidFill>
              <a:latin typeface="Trebuchet MS"/>
            </a:endParaRPr>
          </a:p>
          <a:p>
            <a:pPr lvl="2" marL="1143000" indent="-228240">
              <a:lnSpc>
                <a:spcPct val="100000"/>
              </a:lnSpc>
              <a:spcBef>
                <a:spcPts val="1001"/>
              </a:spcBef>
              <a:buClr>
                <a:srgbClr val="90c226"/>
              </a:buClr>
              <a:buSzPct val="80000"/>
              <a:buFont typeface="Wingdings 3" charset="2"/>
              <a:buChar char=""/>
            </a:pPr>
            <a:r>
              <a:rPr b="0" lang="en-US" sz="1400" spc="-1" strike="noStrike">
                <a:solidFill>
                  <a:srgbClr val="404040"/>
                </a:solidFill>
                <a:latin typeface="Trebuchet MS"/>
              </a:rPr>
              <a:t>Third level</a:t>
            </a:r>
            <a:endParaRPr b="0" lang="en-US" sz="1400" spc="-1" strike="noStrike">
              <a:solidFill>
                <a:srgbClr val="404040"/>
              </a:solidFill>
              <a:latin typeface="Trebuchet MS"/>
            </a:endParaRPr>
          </a:p>
          <a:p>
            <a:pPr lvl="3" marL="1600200" indent="-228240">
              <a:lnSpc>
                <a:spcPct val="100000"/>
              </a:lnSpc>
              <a:spcBef>
                <a:spcPts val="1001"/>
              </a:spcBef>
              <a:buClr>
                <a:srgbClr val="90c226"/>
              </a:buClr>
              <a:buSzPct val="80000"/>
              <a:buFont typeface="Wingdings 3" charset="2"/>
              <a:buChar char=""/>
            </a:pPr>
            <a:r>
              <a:rPr b="0" lang="en-US" sz="1200" spc="-1" strike="noStrike">
                <a:solidFill>
                  <a:srgbClr val="404040"/>
                </a:solidFill>
                <a:latin typeface="Trebuchet MS"/>
              </a:rPr>
              <a:t>Fourth level</a:t>
            </a:r>
            <a:endParaRPr b="0" lang="en-US" sz="1200" spc="-1" strike="noStrike">
              <a:solidFill>
                <a:srgbClr val="404040"/>
              </a:solidFill>
              <a:latin typeface="Trebuchet MS"/>
            </a:endParaRPr>
          </a:p>
          <a:p>
            <a:pPr lvl="4" marL="2057400" indent="-228240">
              <a:lnSpc>
                <a:spcPct val="100000"/>
              </a:lnSpc>
              <a:spcBef>
                <a:spcPts val="1001"/>
              </a:spcBef>
              <a:buClr>
                <a:srgbClr val="90c226"/>
              </a:buClr>
              <a:buSzPct val="80000"/>
              <a:buFont typeface="Wingdings 3" charset="2"/>
              <a:buChar char=""/>
            </a:pPr>
            <a:r>
              <a:rPr b="0" lang="en-US" sz="1200" spc="-1" strike="noStrike">
                <a:solidFill>
                  <a:srgbClr val="404040"/>
                </a:solidFill>
                <a:latin typeface="Trebuchet MS"/>
              </a:rPr>
              <a:t>Fifth level</a:t>
            </a:r>
            <a:endParaRPr b="0" lang="en-US" sz="12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28" name="PlaceHolder 14"/>
          <p:cNvSpPr>
            <a:spLocks noGrp="1"/>
          </p:cNvSpPr>
          <p:nvPr>
            <p:ph type="body"/>
          </p:nvPr>
        </p:nvSpPr>
        <p:spPr>
          <a:xfrm>
            <a:off x="5090040" y="2160720"/>
            <a:ext cx="4183560" cy="3880440"/>
          </a:xfrm>
          <a:prstGeom prst="rect">
            <a:avLst/>
          </a:prstGeom>
        </p:spPr>
        <p:txBody>
          <a:bodyPr>
            <a:noAutofit/>
          </a:bodyPr>
          <a:p>
            <a:pPr marL="343080" indent="-342720">
              <a:lnSpc>
                <a:spcPct val="100000"/>
              </a:lnSpc>
              <a:spcBef>
                <a:spcPts val="1001"/>
              </a:spcBef>
              <a:buClr>
                <a:srgbClr val="90c226"/>
              </a:buClr>
              <a:buSzPct val="80000"/>
              <a:buFont typeface="Wingdings 3" charset="2"/>
              <a:buChar char=""/>
            </a:pPr>
            <a:r>
              <a:rPr b="0" lang="en-US" sz="1800" spc="-1" strike="noStrike">
                <a:solidFill>
                  <a:srgbClr val="404040"/>
                </a:solidFill>
                <a:latin typeface="Trebuchet MS"/>
              </a:rPr>
              <a:t>Click to edit Master text styles</a:t>
            </a:r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  <a:p>
            <a:pPr lvl="1" marL="743040" indent="-285480">
              <a:lnSpc>
                <a:spcPct val="100000"/>
              </a:lnSpc>
              <a:spcBef>
                <a:spcPts val="1001"/>
              </a:spcBef>
              <a:buClr>
                <a:srgbClr val="90c226"/>
              </a:buClr>
              <a:buSzPct val="80000"/>
              <a:buFont typeface="Wingdings 3" charset="2"/>
              <a:buChar char=""/>
            </a:pPr>
            <a:r>
              <a:rPr b="0" lang="en-US" sz="1600" spc="-1" strike="noStrike">
                <a:solidFill>
                  <a:srgbClr val="404040"/>
                </a:solidFill>
                <a:latin typeface="Trebuchet MS"/>
              </a:rPr>
              <a:t>Second level</a:t>
            </a:r>
            <a:endParaRPr b="0" lang="en-US" sz="1600" spc="-1" strike="noStrike">
              <a:solidFill>
                <a:srgbClr val="404040"/>
              </a:solidFill>
              <a:latin typeface="Trebuchet MS"/>
            </a:endParaRPr>
          </a:p>
          <a:p>
            <a:pPr lvl="2" marL="1143000" indent="-228240">
              <a:lnSpc>
                <a:spcPct val="100000"/>
              </a:lnSpc>
              <a:spcBef>
                <a:spcPts val="1001"/>
              </a:spcBef>
              <a:buClr>
                <a:srgbClr val="90c226"/>
              </a:buClr>
              <a:buSzPct val="80000"/>
              <a:buFont typeface="Wingdings 3" charset="2"/>
              <a:buChar char=""/>
            </a:pPr>
            <a:r>
              <a:rPr b="0" lang="en-US" sz="1400" spc="-1" strike="noStrike">
                <a:solidFill>
                  <a:srgbClr val="404040"/>
                </a:solidFill>
                <a:latin typeface="Trebuchet MS"/>
              </a:rPr>
              <a:t>Third level</a:t>
            </a:r>
            <a:endParaRPr b="0" lang="en-US" sz="1400" spc="-1" strike="noStrike">
              <a:solidFill>
                <a:srgbClr val="404040"/>
              </a:solidFill>
              <a:latin typeface="Trebuchet MS"/>
            </a:endParaRPr>
          </a:p>
          <a:p>
            <a:pPr lvl="3" marL="1600200" indent="-228240">
              <a:lnSpc>
                <a:spcPct val="100000"/>
              </a:lnSpc>
              <a:spcBef>
                <a:spcPts val="1001"/>
              </a:spcBef>
              <a:buClr>
                <a:srgbClr val="90c226"/>
              </a:buClr>
              <a:buSzPct val="80000"/>
              <a:buFont typeface="Wingdings 3" charset="2"/>
              <a:buChar char=""/>
            </a:pPr>
            <a:r>
              <a:rPr b="0" lang="en-US" sz="1200" spc="-1" strike="noStrike">
                <a:solidFill>
                  <a:srgbClr val="404040"/>
                </a:solidFill>
                <a:latin typeface="Trebuchet MS"/>
              </a:rPr>
              <a:t>Fourth level</a:t>
            </a:r>
            <a:endParaRPr b="0" lang="en-US" sz="1200" spc="-1" strike="noStrike">
              <a:solidFill>
                <a:srgbClr val="404040"/>
              </a:solidFill>
              <a:latin typeface="Trebuchet MS"/>
            </a:endParaRPr>
          </a:p>
          <a:p>
            <a:pPr lvl="4" marL="2057400" indent="-228240">
              <a:lnSpc>
                <a:spcPct val="100000"/>
              </a:lnSpc>
              <a:spcBef>
                <a:spcPts val="1001"/>
              </a:spcBef>
              <a:buClr>
                <a:srgbClr val="90c226"/>
              </a:buClr>
              <a:buSzPct val="80000"/>
              <a:buFont typeface="Wingdings 3" charset="2"/>
              <a:buChar char=""/>
            </a:pPr>
            <a:r>
              <a:rPr b="0" lang="en-US" sz="1200" spc="-1" strike="noStrike">
                <a:solidFill>
                  <a:srgbClr val="404040"/>
                </a:solidFill>
                <a:latin typeface="Trebuchet MS"/>
              </a:rPr>
              <a:t>Fifth level</a:t>
            </a:r>
            <a:endParaRPr b="0" lang="en-US" sz="12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29" name="PlaceHolder 15"/>
          <p:cNvSpPr>
            <a:spLocks noGrp="1"/>
          </p:cNvSpPr>
          <p:nvPr>
            <p:ph type="dt"/>
          </p:nvPr>
        </p:nvSpPr>
        <p:spPr>
          <a:xfrm>
            <a:off x="7205040" y="6041520"/>
            <a:ext cx="911520" cy="364680"/>
          </a:xfrm>
          <a:prstGeom prst="rect">
            <a:avLst/>
          </a:prstGeom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21E042EB-8106-478E-9CB6-002D1EDA611C}" type="datetime">
              <a:rPr b="0" lang="en-US" sz="900" spc="-1" strike="noStrike">
                <a:solidFill>
                  <a:srgbClr val="8b8b8b"/>
                </a:solidFill>
                <a:latin typeface="Trebuchet MS"/>
              </a:rPr>
              <a:t>6/17/20</a:t>
            </a:fld>
            <a:endParaRPr b="0" lang="en-US" sz="900" spc="-1" strike="noStrike">
              <a:latin typeface="Times New Roman"/>
            </a:endParaRPr>
          </a:p>
        </p:txBody>
      </p:sp>
      <p:sp>
        <p:nvSpPr>
          <p:cNvPr id="130" name="PlaceHolder 16"/>
          <p:cNvSpPr>
            <a:spLocks noGrp="1"/>
          </p:cNvSpPr>
          <p:nvPr>
            <p:ph type="ftr"/>
          </p:nvPr>
        </p:nvSpPr>
        <p:spPr>
          <a:xfrm>
            <a:off x="677160" y="6041520"/>
            <a:ext cx="6297120" cy="364680"/>
          </a:xfrm>
          <a:prstGeom prst="rect">
            <a:avLst/>
          </a:prstGeom>
        </p:spPr>
        <p:txBody>
          <a:bodyPr anchor="ctr">
            <a:noAutofit/>
          </a:bodyPr>
          <a:p>
            <a:endParaRPr b="0" lang="en-US" sz="2400" spc="-1" strike="noStrike">
              <a:latin typeface="Times New Roman"/>
            </a:endParaRPr>
          </a:p>
        </p:txBody>
      </p:sp>
      <p:sp>
        <p:nvSpPr>
          <p:cNvPr id="131" name="PlaceHolder 17"/>
          <p:cNvSpPr>
            <a:spLocks noGrp="1"/>
          </p:cNvSpPr>
          <p:nvPr>
            <p:ph type="sldNum"/>
          </p:nvPr>
        </p:nvSpPr>
        <p:spPr>
          <a:xfrm>
            <a:off x="8590680" y="6041520"/>
            <a:ext cx="682920" cy="364680"/>
          </a:xfrm>
          <a:prstGeom prst="rect">
            <a:avLst/>
          </a:prstGeom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E0CEAD3C-AE6E-4B1F-AFA8-E4ADA85D8606}" type="slidenum">
              <a:rPr b="0" lang="en-US" sz="900" spc="-1" strike="noStrike">
                <a:solidFill>
                  <a:srgbClr val="90c226"/>
                </a:solidFill>
                <a:latin typeface="Trebuchet MS"/>
              </a:rPr>
              <a:t>&lt;number&gt;</a:t>
            </a:fld>
            <a:endParaRPr b="0" lang="en-US" sz="9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image" Target="../media/image3.jpeg"/><Relationship Id="rId3" Type="http://schemas.openxmlformats.org/officeDocument/2006/relationships/slideLayout" Target="../slideLayouts/slideLayout28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image" Target="../media/image5.jpeg"/><Relationship Id="rId3" Type="http://schemas.openxmlformats.org/officeDocument/2006/relationships/slideLayout" Target="../slideLayouts/slideLayout28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jpeg"/><Relationship Id="rId2" Type="http://schemas.openxmlformats.org/officeDocument/2006/relationships/image" Target="../media/image7.jpeg"/><Relationship Id="rId3" Type="http://schemas.openxmlformats.org/officeDocument/2006/relationships/slideLayout" Target="../slideLayouts/slideLayout28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8.jpeg"/><Relationship Id="rId2" Type="http://schemas.openxmlformats.org/officeDocument/2006/relationships/image" Target="../media/image9.jpeg"/><Relationship Id="rId3" Type="http://schemas.openxmlformats.org/officeDocument/2006/relationships/slideLayout" Target="../slideLayouts/slideLayout28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0.jpeg"/><Relationship Id="rId2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1.jpeg"/><Relationship Id="rId2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TextShape 1"/>
          <p:cNvSpPr txBox="1"/>
          <p:nvPr/>
        </p:nvSpPr>
        <p:spPr>
          <a:xfrm>
            <a:off x="1506960" y="2404440"/>
            <a:ext cx="7766640" cy="164592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p>
            <a:pPr algn="r">
              <a:lnSpc>
                <a:spcPct val="100000"/>
              </a:lnSpc>
            </a:pPr>
            <a:r>
              <a:rPr b="0" lang="en-US" sz="5400" spc="-1" strike="noStrike">
                <a:solidFill>
                  <a:srgbClr val="90c226"/>
                </a:solidFill>
                <a:latin typeface="Trebuchet MS"/>
              </a:rPr>
              <a:t>ᏣᎳᎩ 102</a:t>
            </a:r>
            <a:endParaRPr b="0" lang="en-US" sz="54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69" name="TextShape 2"/>
          <p:cNvSpPr txBox="1"/>
          <p:nvPr/>
        </p:nvSpPr>
        <p:spPr>
          <a:xfrm>
            <a:off x="1506960" y="4050720"/>
            <a:ext cx="7766640" cy="109656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p>
            <a:pPr algn="r">
              <a:lnSpc>
                <a:spcPct val="100000"/>
              </a:lnSpc>
              <a:spcBef>
                <a:spcPts val="1001"/>
              </a:spcBef>
            </a:pPr>
            <a:r>
              <a:rPr b="0" lang="en-US" sz="1800" spc="-1" strike="noStrike">
                <a:solidFill>
                  <a:srgbClr val="808080"/>
                </a:solidFill>
                <a:latin typeface="Trebuchet MS"/>
              </a:rPr>
              <a:t>ᎨᏙ ᎢᏳᏍᏗ ᏗᎬ</a:t>
            </a:r>
            <a:r>
              <a:rPr b="0" lang="en-US" sz="1800" spc="-1" strike="noStrike" u="sng">
                <a:solidFill>
                  <a:srgbClr val="808080"/>
                </a:solidFill>
                <a:uFillTx/>
                <a:latin typeface="Trebuchet MS"/>
              </a:rPr>
              <a:t>Ꮎ</a:t>
            </a:r>
            <a:r>
              <a:rPr b="0" lang="en-US" sz="1800" spc="-1" strike="noStrike">
                <a:solidFill>
                  <a:srgbClr val="808080"/>
                </a:solidFill>
                <a:latin typeface="Trebuchet MS"/>
              </a:rPr>
              <a:t>ᏗᎢ?</a:t>
            </a:r>
            <a:endParaRPr b="0" lang="en-US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TextShape 1"/>
          <p:cNvSpPr txBox="1"/>
          <p:nvPr/>
        </p:nvSpPr>
        <p:spPr>
          <a:xfrm>
            <a:off x="677160" y="609480"/>
            <a:ext cx="8596440" cy="132048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p>
            <a:pPr>
              <a:lnSpc>
                <a:spcPct val="100000"/>
              </a:lnSpc>
            </a:pPr>
            <a:r>
              <a:rPr b="0" lang="en-US" sz="3600" spc="-1" strike="noStrike">
                <a:solidFill>
                  <a:srgbClr val="90c226"/>
                </a:solidFill>
                <a:latin typeface="Trebuchet MS"/>
              </a:rPr>
              <a:t>Ꭰ</a:t>
            </a:r>
            <a:r>
              <a:rPr b="0" lang="en-US" sz="3600" spc="-1" strike="noStrike" u="sng">
                <a:solidFill>
                  <a:srgbClr val="90c226"/>
                </a:solidFill>
                <a:uFillTx/>
                <a:latin typeface="Trebuchet MS"/>
              </a:rPr>
              <a:t>Ꮣ</a:t>
            </a:r>
            <a:r>
              <a:rPr b="0" lang="en-US" sz="3600" spc="-1" strike="noStrike">
                <a:solidFill>
                  <a:srgbClr val="90c226"/>
                </a:solidFill>
                <a:latin typeface="Trebuchet MS"/>
              </a:rPr>
              <a:t>ᏍᎩᎵ ᏗᏥᎶᏍᏓ!</a:t>
            </a:r>
            <a:endParaRPr b="0" lang="en-US" sz="36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91" name="TextShape 2"/>
          <p:cNvSpPr txBox="1"/>
          <p:nvPr/>
        </p:nvSpPr>
        <p:spPr>
          <a:xfrm>
            <a:off x="677160" y="2160720"/>
            <a:ext cx="8596440" cy="388044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p>
            <a:pPr marL="343080" indent="-342720">
              <a:lnSpc>
                <a:spcPct val="100000"/>
              </a:lnSpc>
              <a:spcBef>
                <a:spcPts val="1001"/>
              </a:spcBef>
              <a:buClr>
                <a:srgbClr val="90c226"/>
              </a:buClr>
              <a:buSzPct val="80000"/>
              <a:buFont typeface="Wingdings 3" charset="2"/>
              <a:buChar char=""/>
            </a:pPr>
            <a:r>
              <a:rPr b="0" lang="en-US" sz="3600" spc="-1" strike="noStrike">
                <a:solidFill>
                  <a:srgbClr val="404040"/>
                </a:solidFill>
                <a:latin typeface="Trebuchet MS"/>
              </a:rPr>
              <a:t>ᏐᏉ ᏴᏫ ᎠᏗ: “ᎤᏙᎯᏳ ᎢᎾ ᎢᎦᏔ ᎯᎠ Ꭰ</a:t>
            </a:r>
            <a:r>
              <a:rPr b="0" lang="en-US" sz="3600" spc="-1" strike="noStrike" u="sng">
                <a:solidFill>
                  <a:srgbClr val="404040"/>
                </a:solidFill>
                <a:uFillTx/>
                <a:latin typeface="Trebuchet MS"/>
              </a:rPr>
              <a:t>Ꮣ</a:t>
            </a:r>
            <a:r>
              <a:rPr b="0" lang="en-US" sz="3600" spc="-1" strike="noStrike">
                <a:solidFill>
                  <a:srgbClr val="404040"/>
                </a:solidFill>
                <a:latin typeface="Trebuchet MS"/>
              </a:rPr>
              <a:t>ᏍᎩᎵ</a:t>
            </a:r>
            <a:r>
              <a:rPr b="0" lang="is-IS" sz="3600" spc="-1" strike="noStrike">
                <a:solidFill>
                  <a:srgbClr val="404040"/>
                </a:solidFill>
                <a:latin typeface="Trebuchet MS"/>
              </a:rPr>
              <a:t>…” </a:t>
            </a:r>
            <a:r>
              <a:rPr b="0" lang="en-US" sz="3600" spc="-1" strike="noStrike">
                <a:solidFill>
                  <a:srgbClr val="404040"/>
                </a:solidFill>
                <a:latin typeface="Trebuchet MS"/>
              </a:rPr>
              <a:t>ᏃᎴ ᏔᎵᏁ ᏴᏫ ᏓᏥᎶᏍᏓ.</a:t>
            </a:r>
            <a:endParaRPr b="0" lang="en-US" sz="3600" spc="-1" strike="noStrike">
              <a:solidFill>
                <a:srgbClr val="404040"/>
              </a:solidFill>
              <a:latin typeface="Trebuchet MS"/>
            </a:endParaRPr>
          </a:p>
          <a:p>
            <a:pPr marL="343080" indent="-342720">
              <a:lnSpc>
                <a:spcPct val="100000"/>
              </a:lnSpc>
              <a:spcBef>
                <a:spcPts val="1001"/>
              </a:spcBef>
              <a:buClr>
                <a:srgbClr val="90c226"/>
              </a:buClr>
              <a:buSzPct val="80000"/>
              <a:buFont typeface="Wingdings 3" charset="2"/>
              <a:buChar char=""/>
            </a:pPr>
            <a:r>
              <a:rPr b="0" lang="en-US" sz="3600" spc="-1" strike="noStrike">
                <a:solidFill>
                  <a:srgbClr val="404040"/>
                </a:solidFill>
                <a:latin typeface="Trebuchet MS"/>
              </a:rPr>
              <a:t>ᎨᏙ ᎢᏳᏍᏗ ᏗᎬᎾᏗᎢ Ꭰ</a:t>
            </a:r>
            <a:r>
              <a:rPr b="0" lang="en-US" sz="3600" spc="-1" strike="noStrike" u="sng">
                <a:solidFill>
                  <a:srgbClr val="404040"/>
                </a:solidFill>
                <a:uFillTx/>
                <a:latin typeface="Trebuchet MS"/>
              </a:rPr>
              <a:t>Ꮣ</a:t>
            </a:r>
            <a:r>
              <a:rPr b="0" lang="en-US" sz="3600" spc="-1" strike="noStrike">
                <a:solidFill>
                  <a:srgbClr val="404040"/>
                </a:solidFill>
                <a:latin typeface="Trebuchet MS"/>
              </a:rPr>
              <a:t>ᏍᎩᎵ ᏣᏤᎵᎢ?</a:t>
            </a:r>
            <a:endParaRPr b="0" lang="en-US" sz="36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TextShape 1"/>
          <p:cNvSpPr txBox="1"/>
          <p:nvPr/>
        </p:nvSpPr>
        <p:spPr>
          <a:xfrm>
            <a:off x="677160" y="609480"/>
            <a:ext cx="8596440" cy="132048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p>
            <a:pPr>
              <a:lnSpc>
                <a:spcPct val="100000"/>
              </a:lnSpc>
            </a:pPr>
            <a:r>
              <a:rPr b="0" lang="en-US" sz="3600" spc="-1" strike="noStrike">
                <a:solidFill>
                  <a:srgbClr val="90c226"/>
                </a:solidFill>
                <a:latin typeface="Trebuchet MS"/>
              </a:rPr>
              <a:t>ᎠᎬᏱ: ᎦᏲᏟ ᎢᏣᏓᏟᏃᎮᎯ (7 ᎢᏯᏂ ᎠᏂᏴᏫ)</a:t>
            </a:r>
            <a:br/>
            <a:r>
              <a:rPr b="0" lang="en-US" sz="3600" spc="-1" strike="noStrike">
                <a:solidFill>
                  <a:srgbClr val="90c226"/>
                </a:solidFill>
                <a:latin typeface="Trebuchet MS"/>
              </a:rPr>
              <a:t>(ᎤᏍᏆᎳ ᎠᏟᏃᎮᏗ)</a:t>
            </a:r>
            <a:endParaRPr b="0" lang="en-US" sz="36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71" name="TextShape 2"/>
          <p:cNvSpPr txBox="1"/>
          <p:nvPr/>
        </p:nvSpPr>
        <p:spPr>
          <a:xfrm>
            <a:off x="677160" y="2160720"/>
            <a:ext cx="8596440" cy="388044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p>
            <a:pPr marL="343080" indent="-342720">
              <a:lnSpc>
                <a:spcPct val="100000"/>
              </a:lnSpc>
              <a:spcBef>
                <a:spcPts val="1001"/>
              </a:spcBef>
              <a:buClr>
                <a:srgbClr val="90c226"/>
              </a:buClr>
              <a:buSzPct val="80000"/>
              <a:buFont typeface="Wingdings 3" charset="2"/>
              <a:buChar char=""/>
            </a:pPr>
            <a:r>
              <a:rPr b="0" lang="en-US" sz="3600" spc="-1" strike="noStrike">
                <a:solidFill>
                  <a:srgbClr val="404040"/>
                </a:solidFill>
                <a:latin typeface="Trebuchet MS"/>
              </a:rPr>
              <a:t>(Ꭳ)ᏏᏲ! ᎭᏲᎵᏓᏧ / ᎣᏏᏊᏍ? / ᏙᎯᏧ?</a:t>
            </a:r>
            <a:endParaRPr b="0" lang="en-US" sz="3600" spc="-1" strike="noStrike">
              <a:solidFill>
                <a:srgbClr val="404040"/>
              </a:solidFill>
              <a:latin typeface="Trebuchet MS"/>
            </a:endParaRPr>
          </a:p>
          <a:p>
            <a:pPr marL="343080" indent="-342720">
              <a:lnSpc>
                <a:spcPct val="100000"/>
              </a:lnSpc>
              <a:spcBef>
                <a:spcPts val="1001"/>
              </a:spcBef>
              <a:buClr>
                <a:srgbClr val="90c226"/>
              </a:buClr>
              <a:buSzPct val="80000"/>
              <a:buFont typeface="Wingdings 3" charset="2"/>
              <a:buChar char=""/>
            </a:pPr>
            <a:r>
              <a:rPr b="0" lang="en-US" sz="3600" spc="-1" strike="noStrike">
                <a:solidFill>
                  <a:srgbClr val="404040"/>
                </a:solidFill>
                <a:latin typeface="Trebuchet MS"/>
              </a:rPr>
              <a:t>ᎨᏙ ᎭᏛᏁᎴ?</a:t>
            </a:r>
            <a:endParaRPr b="0" lang="en-US" sz="3600" spc="-1" strike="noStrike">
              <a:solidFill>
                <a:srgbClr val="404040"/>
              </a:solidFill>
              <a:latin typeface="Trebuchet MS"/>
            </a:endParaRPr>
          </a:p>
          <a:p>
            <a:pPr marL="343080" indent="-342720">
              <a:lnSpc>
                <a:spcPct val="100000"/>
              </a:lnSpc>
              <a:spcBef>
                <a:spcPts val="1001"/>
              </a:spcBef>
              <a:buClr>
                <a:srgbClr val="90c226"/>
              </a:buClr>
              <a:buSzPct val="80000"/>
              <a:buFont typeface="Wingdings 3" charset="2"/>
              <a:buChar char=""/>
            </a:pPr>
            <a:r>
              <a:rPr b="0" lang="en-US" sz="3600" spc="-1" strike="noStrike">
                <a:solidFill>
                  <a:srgbClr val="404040"/>
                </a:solidFill>
                <a:latin typeface="Trebuchet MS"/>
              </a:rPr>
              <a:t>ᏙᏊ ᏣᏓ</a:t>
            </a:r>
            <a:r>
              <a:rPr b="0" lang="en-US" sz="3600" spc="-1" strike="noStrike" u="sng">
                <a:solidFill>
                  <a:srgbClr val="404040"/>
                </a:solidFill>
                <a:uFillTx/>
                <a:latin typeface="Trebuchet MS"/>
              </a:rPr>
              <a:t>Ꮎ</a:t>
            </a:r>
            <a:r>
              <a:rPr b="0" lang="en-US" sz="3600" spc="-1" strike="noStrike">
                <a:solidFill>
                  <a:srgbClr val="404040"/>
                </a:solidFill>
                <a:latin typeface="Trebuchet MS"/>
              </a:rPr>
              <a:t>Ꮤ? </a:t>
            </a:r>
            <a:endParaRPr b="0" lang="en-US" sz="36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TextShape 1"/>
          <p:cNvSpPr txBox="1"/>
          <p:nvPr/>
        </p:nvSpPr>
        <p:spPr>
          <a:xfrm>
            <a:off x="677160" y="609480"/>
            <a:ext cx="8596440" cy="132048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p>
            <a:pPr>
              <a:lnSpc>
                <a:spcPct val="100000"/>
              </a:lnSpc>
            </a:pPr>
            <a:r>
              <a:rPr b="0" lang="en-US" sz="3600" spc="-1" strike="noStrike">
                <a:solidFill>
                  <a:srgbClr val="90c226"/>
                </a:solidFill>
                <a:latin typeface="Trebuchet MS"/>
              </a:rPr>
              <a:t>ᎨᏙ ᎢᏳᏍᏗ ᏗᎬ</a:t>
            </a:r>
            <a:r>
              <a:rPr b="0" lang="en-US" sz="3600" spc="-1" strike="noStrike" u="sng">
                <a:solidFill>
                  <a:srgbClr val="90c226"/>
                </a:solidFill>
                <a:uFillTx/>
                <a:latin typeface="Trebuchet MS"/>
              </a:rPr>
              <a:t>Ꮎ</a:t>
            </a:r>
            <a:r>
              <a:rPr b="0" lang="en-US" sz="3600" spc="-1" strike="noStrike">
                <a:solidFill>
                  <a:srgbClr val="90c226"/>
                </a:solidFill>
                <a:latin typeface="Trebuchet MS"/>
              </a:rPr>
              <a:t>ᏗᎢ?</a:t>
            </a:r>
            <a:br/>
            <a:r>
              <a:rPr b="0" lang="en-US" sz="3600" spc="-1" strike="noStrike">
                <a:solidFill>
                  <a:srgbClr val="90c226"/>
                </a:solidFill>
                <a:latin typeface="Trebuchet MS"/>
              </a:rPr>
              <a:t>(ᎢᎾ ᎢᎦᏘ?  ᎡᎳᏗ ᎢᎦᏘ?)</a:t>
            </a:r>
            <a:endParaRPr b="0" lang="en-US" sz="3600" spc="-1" strike="noStrike">
              <a:solidFill>
                <a:srgbClr val="000000"/>
              </a:solidFill>
              <a:latin typeface="Trebuchet MS"/>
            </a:endParaRPr>
          </a:p>
        </p:txBody>
      </p:sp>
      <p:pic>
        <p:nvPicPr>
          <p:cNvPr id="173" name="Content Placeholder 10" descr=""/>
          <p:cNvPicPr/>
          <p:nvPr/>
        </p:nvPicPr>
        <p:blipFill>
          <a:blip r:embed="rId1"/>
          <a:stretch/>
        </p:blipFill>
        <p:spPr>
          <a:xfrm>
            <a:off x="3602160" y="2160720"/>
            <a:ext cx="2747520" cy="388116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TextShape 1"/>
          <p:cNvSpPr txBox="1"/>
          <p:nvPr/>
        </p:nvSpPr>
        <p:spPr>
          <a:xfrm>
            <a:off x="677160" y="609480"/>
            <a:ext cx="8596440" cy="132048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p>
            <a:pPr>
              <a:lnSpc>
                <a:spcPct val="100000"/>
              </a:lnSpc>
            </a:pPr>
            <a:r>
              <a:rPr b="0" lang="en-US" sz="3600" spc="-1" strike="noStrike">
                <a:solidFill>
                  <a:srgbClr val="90c226"/>
                </a:solidFill>
                <a:latin typeface="Trebuchet MS"/>
              </a:rPr>
              <a:t>ᎬᎾᎯᏓ ᎤᏍᏗᏰᎬ?</a:t>
            </a:r>
            <a:r>
              <a:rPr b="0" lang="en-US" sz="3600" spc="-1" strike="noStrike">
                <a:solidFill>
                  <a:srgbClr val="90c226"/>
                </a:solidFill>
                <a:latin typeface="Trebuchet MS"/>
              </a:rPr>
              <a:t>	</a:t>
            </a:r>
            <a:r>
              <a:rPr b="0" lang="en-US" sz="3600" spc="-1" strike="noStrike">
                <a:solidFill>
                  <a:srgbClr val="90c226"/>
                </a:solidFill>
                <a:latin typeface="Trebuchet MS"/>
              </a:rPr>
              <a:t>	</a:t>
            </a:r>
            <a:r>
              <a:rPr b="0" lang="en-US" sz="3600" spc="-1" strike="noStrike">
                <a:solidFill>
                  <a:srgbClr val="90c226"/>
                </a:solidFill>
                <a:latin typeface="Trebuchet MS"/>
              </a:rPr>
              <a:t>	</a:t>
            </a:r>
            <a:r>
              <a:rPr b="0" lang="en-US" sz="3600" spc="-1" strike="noStrike">
                <a:solidFill>
                  <a:srgbClr val="90c226"/>
                </a:solidFill>
                <a:latin typeface="Trebuchet MS"/>
              </a:rPr>
              <a:t>ᎤᏍᏆᎳ ᎤᏍᏗᏰᎬ?</a:t>
            </a:r>
            <a:endParaRPr b="0" lang="en-US" sz="3600" spc="-1" strike="noStrike">
              <a:solidFill>
                <a:srgbClr val="000000"/>
              </a:solidFill>
              <a:latin typeface="Trebuchet MS"/>
            </a:endParaRPr>
          </a:p>
        </p:txBody>
      </p:sp>
      <p:pic>
        <p:nvPicPr>
          <p:cNvPr id="175" name="Content Placeholder 6" descr=""/>
          <p:cNvPicPr/>
          <p:nvPr/>
        </p:nvPicPr>
        <p:blipFill>
          <a:blip r:embed="rId1"/>
          <a:stretch/>
        </p:blipFill>
        <p:spPr>
          <a:xfrm>
            <a:off x="1774440" y="2160720"/>
            <a:ext cx="1989720" cy="3881160"/>
          </a:xfrm>
          <a:prstGeom prst="rect">
            <a:avLst/>
          </a:prstGeom>
          <a:ln>
            <a:noFill/>
          </a:ln>
        </p:spPr>
      </p:pic>
      <p:pic>
        <p:nvPicPr>
          <p:cNvPr id="176" name="Content Placeholder 7" descr=""/>
          <p:cNvPicPr/>
          <p:nvPr/>
        </p:nvPicPr>
        <p:blipFill>
          <a:blip r:embed="rId2"/>
          <a:stretch/>
        </p:blipFill>
        <p:spPr>
          <a:xfrm>
            <a:off x="5657040" y="2160720"/>
            <a:ext cx="3048840" cy="388116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TextShape 1"/>
          <p:cNvSpPr txBox="1"/>
          <p:nvPr/>
        </p:nvSpPr>
        <p:spPr>
          <a:xfrm>
            <a:off x="677160" y="609480"/>
            <a:ext cx="8596440" cy="132048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p>
            <a:pPr>
              <a:lnSpc>
                <a:spcPct val="100000"/>
              </a:lnSpc>
            </a:pPr>
            <a:r>
              <a:rPr b="0" lang="en-US" sz="3600" spc="-1" strike="noStrike">
                <a:solidFill>
                  <a:srgbClr val="90c226"/>
                </a:solidFill>
                <a:latin typeface="Trebuchet MS"/>
              </a:rPr>
              <a:t>ᏧᏂᏍᏗ Ꮧ</a:t>
            </a:r>
            <a:r>
              <a:rPr b="0" lang="en-US" sz="3600" spc="-1" strike="noStrike" u="sng">
                <a:solidFill>
                  <a:srgbClr val="90c226"/>
                </a:solidFill>
                <a:uFillTx/>
                <a:latin typeface="Trebuchet MS"/>
              </a:rPr>
              <a:t>Ꭶ</a:t>
            </a:r>
            <a:r>
              <a:rPr b="0" lang="en-US" sz="3600" spc="-1" strike="noStrike">
                <a:solidFill>
                  <a:srgbClr val="90c226"/>
                </a:solidFill>
                <a:latin typeface="Trebuchet MS"/>
              </a:rPr>
              <a:t>ᏙᎵ?</a:t>
            </a:r>
            <a:r>
              <a:rPr b="0" lang="en-US" sz="3600" spc="-1" strike="noStrike">
                <a:solidFill>
                  <a:srgbClr val="90c226"/>
                </a:solidFill>
                <a:latin typeface="Trebuchet MS"/>
              </a:rPr>
              <a:t>	</a:t>
            </a:r>
            <a:r>
              <a:rPr b="0" lang="en-US" sz="3600" spc="-1" strike="noStrike">
                <a:solidFill>
                  <a:srgbClr val="90c226"/>
                </a:solidFill>
                <a:latin typeface="Trebuchet MS"/>
              </a:rPr>
              <a:t>	</a:t>
            </a:r>
            <a:r>
              <a:rPr b="0" lang="en-US" sz="3600" spc="-1" strike="noStrike">
                <a:solidFill>
                  <a:srgbClr val="90c226"/>
                </a:solidFill>
                <a:latin typeface="Trebuchet MS"/>
              </a:rPr>
              <a:t>	</a:t>
            </a:r>
            <a:r>
              <a:rPr b="0" lang="en-US" sz="3600" spc="-1" strike="noStrike">
                <a:solidFill>
                  <a:srgbClr val="90c226"/>
                </a:solidFill>
                <a:latin typeface="Trebuchet MS"/>
              </a:rPr>
              <a:t>	</a:t>
            </a:r>
            <a:r>
              <a:rPr b="0" lang="en-US" sz="3600" spc="-1" strike="noStrike">
                <a:solidFill>
                  <a:srgbClr val="90c226"/>
                </a:solidFill>
                <a:latin typeface="Trebuchet MS"/>
              </a:rPr>
              <a:t>ᏧᎾᏔᏅ Ꮧ</a:t>
            </a:r>
            <a:r>
              <a:rPr b="0" lang="en-US" sz="3600" spc="-1" strike="noStrike" u="sng">
                <a:solidFill>
                  <a:srgbClr val="90c226"/>
                </a:solidFill>
                <a:uFillTx/>
                <a:latin typeface="Trebuchet MS"/>
              </a:rPr>
              <a:t>Ꭶ</a:t>
            </a:r>
            <a:r>
              <a:rPr b="0" lang="en-US" sz="3600" spc="-1" strike="noStrike">
                <a:solidFill>
                  <a:srgbClr val="90c226"/>
                </a:solidFill>
                <a:latin typeface="Trebuchet MS"/>
              </a:rPr>
              <a:t>ᏙᎵ?</a:t>
            </a:r>
            <a:endParaRPr b="0" lang="en-US" sz="3600" spc="-1" strike="noStrike">
              <a:solidFill>
                <a:srgbClr val="000000"/>
              </a:solidFill>
              <a:latin typeface="Trebuchet MS"/>
            </a:endParaRPr>
          </a:p>
        </p:txBody>
      </p:sp>
      <p:pic>
        <p:nvPicPr>
          <p:cNvPr id="178" name="Content Placeholder 4" descr=""/>
          <p:cNvPicPr/>
          <p:nvPr/>
        </p:nvPicPr>
        <p:blipFill>
          <a:blip r:embed="rId1"/>
          <a:stretch/>
        </p:blipFill>
        <p:spPr>
          <a:xfrm>
            <a:off x="677880" y="2211480"/>
            <a:ext cx="4182840" cy="3779640"/>
          </a:xfrm>
          <a:prstGeom prst="rect">
            <a:avLst/>
          </a:prstGeom>
          <a:ln>
            <a:noFill/>
          </a:ln>
        </p:spPr>
      </p:pic>
      <p:pic>
        <p:nvPicPr>
          <p:cNvPr id="179" name="Content Placeholder 5" descr=""/>
          <p:cNvPicPr/>
          <p:nvPr/>
        </p:nvPicPr>
        <p:blipFill>
          <a:blip r:embed="rId2"/>
          <a:stretch/>
        </p:blipFill>
        <p:spPr>
          <a:xfrm>
            <a:off x="5594400" y="2666160"/>
            <a:ext cx="3174480" cy="286992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TextShape 1"/>
          <p:cNvSpPr txBox="1"/>
          <p:nvPr/>
        </p:nvSpPr>
        <p:spPr>
          <a:xfrm>
            <a:off x="677160" y="609480"/>
            <a:ext cx="8596440" cy="132048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p>
            <a:pPr>
              <a:lnSpc>
                <a:spcPct val="100000"/>
              </a:lnSpc>
            </a:pPr>
            <a:r>
              <a:rPr b="0" lang="en-US" sz="3600" spc="-1" strike="noStrike">
                <a:solidFill>
                  <a:srgbClr val="90c226"/>
                </a:solidFill>
                <a:latin typeface="Trebuchet MS"/>
              </a:rPr>
              <a:t>ᎡᏆ?</a:t>
            </a:r>
            <a:r>
              <a:rPr b="0" lang="en-US" sz="3600" spc="-1" strike="noStrike">
                <a:solidFill>
                  <a:srgbClr val="90c226"/>
                </a:solidFill>
                <a:latin typeface="Trebuchet MS"/>
              </a:rPr>
              <a:t>	</a:t>
            </a:r>
            <a:r>
              <a:rPr b="0" lang="en-US" sz="3600" spc="-1" strike="noStrike">
                <a:solidFill>
                  <a:srgbClr val="90c226"/>
                </a:solidFill>
                <a:latin typeface="Trebuchet MS"/>
              </a:rPr>
              <a:t>	</a:t>
            </a:r>
            <a:r>
              <a:rPr b="0" lang="en-US" sz="3600" spc="-1" strike="noStrike">
                <a:solidFill>
                  <a:srgbClr val="90c226"/>
                </a:solidFill>
                <a:latin typeface="Trebuchet MS"/>
              </a:rPr>
              <a:t>	</a:t>
            </a:r>
            <a:r>
              <a:rPr b="0" lang="en-US" sz="3600" spc="-1" strike="noStrike">
                <a:solidFill>
                  <a:srgbClr val="90c226"/>
                </a:solidFill>
                <a:latin typeface="Trebuchet MS"/>
              </a:rPr>
              <a:t>	</a:t>
            </a:r>
            <a:r>
              <a:rPr b="0" lang="en-US" sz="3600" spc="-1" strike="noStrike">
                <a:solidFill>
                  <a:srgbClr val="90c226"/>
                </a:solidFill>
                <a:latin typeface="Trebuchet MS"/>
              </a:rPr>
              <a:t>	</a:t>
            </a:r>
            <a:r>
              <a:rPr b="0" lang="en-US" sz="3600" spc="-1" strike="noStrike">
                <a:solidFill>
                  <a:srgbClr val="90c226"/>
                </a:solidFill>
                <a:latin typeface="Trebuchet MS"/>
              </a:rPr>
              <a:t>	</a:t>
            </a:r>
            <a:r>
              <a:rPr b="0" lang="en-US" sz="3600" spc="-1" strike="noStrike">
                <a:solidFill>
                  <a:srgbClr val="90c226"/>
                </a:solidFill>
                <a:latin typeface="Trebuchet MS"/>
              </a:rPr>
              <a:t>	</a:t>
            </a:r>
            <a:r>
              <a:rPr b="0" lang="en-US" sz="3600" spc="-1" strike="noStrike">
                <a:solidFill>
                  <a:srgbClr val="90c226"/>
                </a:solidFill>
                <a:latin typeface="Trebuchet MS"/>
              </a:rPr>
              <a:t>	</a:t>
            </a:r>
            <a:r>
              <a:rPr b="0" lang="en-US" sz="3600" spc="-1" strike="noStrike">
                <a:solidFill>
                  <a:srgbClr val="90c226"/>
                </a:solidFill>
                <a:latin typeface="Trebuchet MS"/>
              </a:rPr>
              <a:t>	</a:t>
            </a:r>
            <a:r>
              <a:rPr b="0" lang="en-US" sz="3600" spc="-1" strike="noStrike">
                <a:solidFill>
                  <a:srgbClr val="90c226"/>
                </a:solidFill>
                <a:latin typeface="Trebuchet MS"/>
              </a:rPr>
              <a:t>ᎠᎴ ᎤᏙᎯᏳ ᎡᏆ?</a:t>
            </a:r>
            <a:br/>
            <a:r>
              <a:rPr b="0" lang="en-US" sz="3600" spc="-1" strike="noStrike">
                <a:solidFill>
                  <a:srgbClr val="90c226"/>
                </a:solidFill>
                <a:latin typeface="Trebuchet MS"/>
              </a:rPr>
              <a:t>(ᎢᎾ ᎢᎦᏘ?)</a:t>
            </a:r>
            <a:endParaRPr b="0" lang="en-US" sz="3600" spc="-1" strike="noStrike">
              <a:solidFill>
                <a:srgbClr val="000000"/>
              </a:solidFill>
              <a:latin typeface="Trebuchet MS"/>
            </a:endParaRPr>
          </a:p>
        </p:txBody>
      </p:sp>
      <p:pic>
        <p:nvPicPr>
          <p:cNvPr id="181" name="Content Placeholder 4" descr=""/>
          <p:cNvPicPr/>
          <p:nvPr/>
        </p:nvPicPr>
        <p:blipFill>
          <a:blip r:embed="rId1"/>
          <a:stretch/>
        </p:blipFill>
        <p:spPr>
          <a:xfrm>
            <a:off x="1181880" y="2183760"/>
            <a:ext cx="3174480" cy="3835080"/>
          </a:xfrm>
          <a:prstGeom prst="rect">
            <a:avLst/>
          </a:prstGeom>
          <a:ln>
            <a:noFill/>
          </a:ln>
        </p:spPr>
      </p:pic>
      <p:pic>
        <p:nvPicPr>
          <p:cNvPr id="182" name="Content Placeholder 5" descr=""/>
          <p:cNvPicPr/>
          <p:nvPr/>
        </p:nvPicPr>
        <p:blipFill>
          <a:blip r:embed="rId2"/>
          <a:stretch/>
        </p:blipFill>
        <p:spPr>
          <a:xfrm>
            <a:off x="6111000" y="2160720"/>
            <a:ext cx="2141280" cy="388116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TextShape 1"/>
          <p:cNvSpPr txBox="1"/>
          <p:nvPr/>
        </p:nvSpPr>
        <p:spPr>
          <a:xfrm>
            <a:off x="677160" y="609480"/>
            <a:ext cx="8596440" cy="132048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p>
            <a:pPr>
              <a:lnSpc>
                <a:spcPct val="100000"/>
              </a:lnSpc>
            </a:pPr>
            <a:r>
              <a:rPr b="0" lang="en-US" sz="3600" spc="-1" strike="noStrike">
                <a:solidFill>
                  <a:srgbClr val="90c226"/>
                </a:solidFill>
                <a:latin typeface="Trebuchet MS"/>
              </a:rPr>
              <a:t>ᎤᏬᏚᎯ?</a:t>
            </a:r>
            <a:r>
              <a:rPr b="0" lang="en-US" sz="3600" spc="-1" strike="noStrike">
                <a:solidFill>
                  <a:srgbClr val="90c226"/>
                </a:solidFill>
                <a:latin typeface="Trebuchet MS"/>
              </a:rPr>
              <a:t>	</a:t>
            </a:r>
            <a:r>
              <a:rPr b="0" lang="en-US" sz="3600" spc="-1" strike="noStrike">
                <a:solidFill>
                  <a:srgbClr val="90c226"/>
                </a:solidFill>
                <a:latin typeface="Trebuchet MS"/>
              </a:rPr>
              <a:t>	</a:t>
            </a:r>
            <a:r>
              <a:rPr b="0" lang="en-US" sz="3600" spc="-1" strike="noStrike">
                <a:solidFill>
                  <a:srgbClr val="90c226"/>
                </a:solidFill>
                <a:latin typeface="Trebuchet MS"/>
              </a:rPr>
              <a:t>	</a:t>
            </a:r>
            <a:r>
              <a:rPr b="0" lang="en-US" sz="3600" spc="-1" strike="noStrike">
                <a:solidFill>
                  <a:srgbClr val="90c226"/>
                </a:solidFill>
                <a:latin typeface="Trebuchet MS"/>
              </a:rPr>
              <a:t>	</a:t>
            </a:r>
            <a:r>
              <a:rPr b="0" lang="en-US" sz="3600" spc="-1" strike="noStrike">
                <a:solidFill>
                  <a:srgbClr val="90c226"/>
                </a:solidFill>
                <a:latin typeface="Trebuchet MS"/>
              </a:rPr>
              <a:t>	</a:t>
            </a:r>
            <a:r>
              <a:rPr b="0" lang="en-US" sz="3600" spc="-1" strike="noStrike">
                <a:solidFill>
                  <a:srgbClr val="90c226"/>
                </a:solidFill>
                <a:latin typeface="Trebuchet MS"/>
              </a:rPr>
              <a:t>	</a:t>
            </a:r>
            <a:r>
              <a:rPr b="0" lang="en-US" sz="3600" spc="-1" strike="noStrike">
                <a:solidFill>
                  <a:srgbClr val="90c226"/>
                </a:solidFill>
                <a:latin typeface="Trebuchet MS"/>
              </a:rPr>
              <a:t>ᎠᎴ ᎤᏁᎩ</a:t>
            </a:r>
            <a:r>
              <a:rPr b="0" lang="en-US" sz="3600" spc="-1" strike="noStrike" u="sng">
                <a:solidFill>
                  <a:srgbClr val="90c226"/>
                </a:solidFill>
                <a:uFillTx/>
                <a:latin typeface="Trebuchet MS"/>
              </a:rPr>
              <a:t>Ꮯ</a:t>
            </a:r>
            <a:r>
              <a:rPr b="0" lang="en-US" sz="3600" spc="-1" strike="noStrike">
                <a:solidFill>
                  <a:srgbClr val="90c226"/>
                </a:solidFill>
                <a:latin typeface="Trebuchet MS"/>
              </a:rPr>
              <a:t>Ꮧ?</a:t>
            </a:r>
            <a:endParaRPr b="0" lang="en-US" sz="3600" spc="-1" strike="noStrike">
              <a:solidFill>
                <a:srgbClr val="000000"/>
              </a:solidFill>
              <a:latin typeface="Trebuchet MS"/>
            </a:endParaRPr>
          </a:p>
        </p:txBody>
      </p:sp>
      <p:pic>
        <p:nvPicPr>
          <p:cNvPr id="184" name="Content Placeholder 4" descr=""/>
          <p:cNvPicPr/>
          <p:nvPr/>
        </p:nvPicPr>
        <p:blipFill>
          <a:blip r:embed="rId1"/>
          <a:stretch/>
        </p:blipFill>
        <p:spPr>
          <a:xfrm>
            <a:off x="1105560" y="2882160"/>
            <a:ext cx="3327120" cy="2437920"/>
          </a:xfrm>
          <a:prstGeom prst="rect">
            <a:avLst/>
          </a:prstGeom>
          <a:ln>
            <a:noFill/>
          </a:ln>
        </p:spPr>
      </p:pic>
      <p:pic>
        <p:nvPicPr>
          <p:cNvPr id="185" name="Content Placeholder 5" descr=""/>
          <p:cNvPicPr/>
          <p:nvPr/>
        </p:nvPicPr>
        <p:blipFill>
          <a:blip r:embed="rId2"/>
          <a:stretch/>
        </p:blipFill>
        <p:spPr>
          <a:xfrm>
            <a:off x="5753160" y="2672640"/>
            <a:ext cx="2857320" cy="285732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TextShape 1"/>
          <p:cNvSpPr txBox="1"/>
          <p:nvPr/>
        </p:nvSpPr>
        <p:spPr>
          <a:xfrm>
            <a:off x="677160" y="609480"/>
            <a:ext cx="8596440" cy="132048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p>
            <a:pPr>
              <a:lnSpc>
                <a:spcPct val="100000"/>
              </a:lnSpc>
            </a:pPr>
            <a:r>
              <a:rPr b="0" lang="en-US" sz="3600" spc="-1" strike="noStrike">
                <a:solidFill>
                  <a:srgbClr val="90c226"/>
                </a:solidFill>
                <a:latin typeface="Trebuchet MS"/>
              </a:rPr>
              <a:t>ᎠᏰᎸ</a:t>
            </a:r>
            <a:endParaRPr b="0" lang="en-US" sz="3600" spc="-1" strike="noStrike">
              <a:solidFill>
                <a:srgbClr val="000000"/>
              </a:solidFill>
              <a:latin typeface="Trebuchet MS"/>
            </a:endParaRPr>
          </a:p>
        </p:txBody>
      </p:sp>
      <p:pic>
        <p:nvPicPr>
          <p:cNvPr id="187" name="Content Placeholder 5" descr=""/>
          <p:cNvPicPr/>
          <p:nvPr/>
        </p:nvPicPr>
        <p:blipFill>
          <a:blip r:embed="rId1"/>
          <a:stretch/>
        </p:blipFill>
        <p:spPr>
          <a:xfrm>
            <a:off x="2550240" y="662760"/>
            <a:ext cx="6723360" cy="537876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TextShape 1"/>
          <p:cNvSpPr txBox="1"/>
          <p:nvPr/>
        </p:nvSpPr>
        <p:spPr>
          <a:xfrm>
            <a:off x="677160" y="609480"/>
            <a:ext cx="8596440" cy="132048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p>
            <a:pPr>
              <a:lnSpc>
                <a:spcPct val="100000"/>
              </a:lnSpc>
            </a:pPr>
            <a:r>
              <a:rPr b="0" lang="en-US" sz="3600" spc="-1" strike="noStrike">
                <a:solidFill>
                  <a:srgbClr val="90c226"/>
                </a:solidFill>
                <a:latin typeface="Trebuchet MS"/>
              </a:rPr>
              <a:t>ᎠᏓᏍᎩᎵ! ᎨᏙ ᎢᏳᏍᏗ ᏗᎬ</a:t>
            </a:r>
            <a:r>
              <a:rPr b="0" lang="en-US" sz="3600" spc="-1" strike="noStrike" u="sng">
                <a:solidFill>
                  <a:srgbClr val="90c226"/>
                </a:solidFill>
                <a:uFillTx/>
                <a:latin typeface="Trebuchet MS"/>
              </a:rPr>
              <a:t>Ꮎ</a:t>
            </a:r>
            <a:r>
              <a:rPr b="0" lang="en-US" sz="3600" spc="-1" strike="noStrike">
                <a:solidFill>
                  <a:srgbClr val="90c226"/>
                </a:solidFill>
                <a:latin typeface="Trebuchet MS"/>
              </a:rPr>
              <a:t>ᏗᎢ?</a:t>
            </a:r>
            <a:br/>
            <a:r>
              <a:rPr b="0" lang="is-IS" sz="3600" spc="-1" strike="noStrike">
                <a:solidFill>
                  <a:srgbClr val="90c226"/>
                </a:solidFill>
                <a:latin typeface="Trebuchet MS"/>
              </a:rPr>
              <a:t>…</a:t>
            </a:r>
            <a:r>
              <a:rPr b="0" lang="en-US" sz="3600" spc="-1" strike="noStrike">
                <a:solidFill>
                  <a:srgbClr val="90c226"/>
                </a:solidFill>
                <a:latin typeface="Trebuchet MS"/>
              </a:rPr>
              <a:t>ᏐᏊ Ꭰ</a:t>
            </a:r>
            <a:r>
              <a:rPr b="0" lang="en-US" sz="3600" spc="-1" strike="noStrike" u="sng">
                <a:solidFill>
                  <a:srgbClr val="90c226"/>
                </a:solidFill>
                <a:uFillTx/>
                <a:latin typeface="Trebuchet MS"/>
              </a:rPr>
              <a:t>Ꭶ</a:t>
            </a:r>
            <a:r>
              <a:rPr b="0" lang="en-US" sz="3600" spc="-1" strike="noStrike">
                <a:solidFill>
                  <a:srgbClr val="90c226"/>
                </a:solidFill>
                <a:latin typeface="Trebuchet MS"/>
              </a:rPr>
              <a:t>ᏙᎵ</a:t>
            </a:r>
            <a:r>
              <a:rPr b="0" lang="is-IS" sz="3600" spc="-1" strike="noStrike">
                <a:solidFill>
                  <a:srgbClr val="90c226"/>
                </a:solidFill>
                <a:latin typeface="Trebuchet MS"/>
              </a:rPr>
              <a:t>… Ꭱ</a:t>
            </a:r>
            <a:r>
              <a:rPr b="0" lang="en-US" sz="3600" spc="-1" strike="noStrike">
                <a:solidFill>
                  <a:srgbClr val="90c226"/>
                </a:solidFill>
                <a:latin typeface="Trebuchet MS"/>
              </a:rPr>
              <a:t>ᎳᏗ ᎢᎦᏔ</a:t>
            </a:r>
            <a:r>
              <a:rPr b="0" lang="is-IS" sz="3600" spc="-1" strike="noStrike">
                <a:solidFill>
                  <a:srgbClr val="90c226"/>
                </a:solidFill>
                <a:latin typeface="Trebuchet MS"/>
              </a:rPr>
              <a:t>…</a:t>
            </a:r>
            <a:endParaRPr b="0" lang="en-US" sz="3600" spc="-1" strike="noStrike">
              <a:solidFill>
                <a:srgbClr val="000000"/>
              </a:solidFill>
              <a:latin typeface="Trebuchet MS"/>
            </a:endParaRPr>
          </a:p>
        </p:txBody>
      </p:sp>
      <p:pic>
        <p:nvPicPr>
          <p:cNvPr id="189" name="Content Placeholder 3" descr=""/>
          <p:cNvPicPr/>
          <p:nvPr/>
        </p:nvPicPr>
        <p:blipFill>
          <a:blip r:embed="rId1"/>
          <a:stretch/>
        </p:blipFill>
        <p:spPr>
          <a:xfrm>
            <a:off x="2692800" y="2160720"/>
            <a:ext cx="4565880" cy="388116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17</TotalTime>
  <Application>LibreOffice/6.4.2.2$Windows_X86_64 LibreOffice_project/4e471d8c02c9c90f512f7f9ead8875b57fcb1ec3</Application>
  <Words>77</Words>
  <Paragraphs>16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2016-02-29T16:51:20Z</dcterms:created>
  <dc:creator>Microsoft Office User</dc:creator>
  <dc:description/>
  <dc:language>en-US</dc:language>
  <cp:lastModifiedBy/>
  <dcterms:modified xsi:type="dcterms:W3CDTF">2020-06-17T15:09:54Z</dcterms:modified>
  <cp:revision>7</cp:revision>
  <dc:subject/>
  <dc:title>ᏣᎳᎩ 102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15.0000</vt:lpwstr>
  </property>
  <property fmtid="{D5CDD505-2E9C-101B-9397-08002B2CF9AE}" pid="3" name="HiddenSlides">
    <vt:i4>0</vt:i4>
  </property>
  <property fmtid="{D5CDD505-2E9C-101B-9397-08002B2CF9AE}" pid="4" name="HyperlinksChanged">
    <vt:bool>0</vt:bool>
  </property>
  <property fmtid="{D5CDD505-2E9C-101B-9397-08002B2CF9AE}" pid="5" name="LinksUpToDate">
    <vt:bool>0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Widescreen</vt:lpwstr>
  </property>
  <property fmtid="{D5CDD505-2E9C-101B-9397-08002B2CF9AE}" pid="9" name="ScaleCrop">
    <vt:bool>0</vt:bool>
  </property>
  <property fmtid="{D5CDD505-2E9C-101B-9397-08002B2CF9AE}" pid="10" name="ShareDoc">
    <vt:bool>0</vt:bool>
  </property>
  <property fmtid="{D5CDD505-2E9C-101B-9397-08002B2CF9AE}" pid="11" name="Slides">
    <vt:i4>10</vt:i4>
  </property>
</Properties>
</file>