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63" r:id="rId5"/>
    <p:sldId id="260" r:id="rId6"/>
    <p:sldId id="261" r:id="rId7"/>
    <p:sldId id="258" r:id="rId8"/>
    <p:sldId id="262" r:id="rId9"/>
    <p:sldId id="264" r:id="rId10"/>
    <p:sldId id="266" r:id="rId11"/>
    <p:sldId id="265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/>
    <p:restoredTop sz="94700"/>
  </p:normalViewPr>
  <p:slideViewPr>
    <p:cSldViewPr snapToGrid="0" snapToObjects="1">
      <p:cViewPr varScale="1">
        <p:scale>
          <a:sx n="82" d="100"/>
          <a:sy n="82" d="100"/>
        </p:scale>
        <p:origin x="69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n Gorman" userId="2624efef0af7af68" providerId="LiveId" clId="{EDEC9DF9-6640-47E2-9E14-7CD208A031EC}"/>
    <pc:docChg chg="custSel modSld">
      <pc:chgData name="Ben Gorman" userId="2624efef0af7af68" providerId="LiveId" clId="{EDEC9DF9-6640-47E2-9E14-7CD208A031EC}" dt="2020-05-19T15:31:42.750" v="2" actId="20577"/>
      <pc:docMkLst>
        <pc:docMk/>
      </pc:docMkLst>
      <pc:sldChg chg="addSp delSp modSp delAnim">
        <pc:chgData name="Ben Gorman" userId="2624efef0af7af68" providerId="LiveId" clId="{EDEC9DF9-6640-47E2-9E14-7CD208A031EC}" dt="2020-05-19T15:31:42.750" v="2" actId="20577"/>
        <pc:sldMkLst>
          <pc:docMk/>
          <pc:sldMk cId="668774766" sldId="266"/>
        </pc:sldMkLst>
        <pc:spChg chg="add mod">
          <ac:chgData name="Ben Gorman" userId="2624efef0af7af68" providerId="LiveId" clId="{EDEC9DF9-6640-47E2-9E14-7CD208A031EC}" dt="2020-05-19T15:31:42.750" v="2" actId="20577"/>
          <ac:spMkLst>
            <pc:docMk/>
            <pc:sldMk cId="668774766" sldId="266"/>
            <ac:spMk id="5" creationId="{0A551478-A212-4183-A215-407F7285CD69}"/>
          </ac:spMkLst>
        </pc:spChg>
        <pc:picChg chg="del">
          <ac:chgData name="Ben Gorman" userId="2624efef0af7af68" providerId="LiveId" clId="{EDEC9DF9-6640-47E2-9E14-7CD208A031EC}" dt="2020-05-19T15:26:59.183" v="0" actId="478"/>
          <ac:picMkLst>
            <pc:docMk/>
            <pc:sldMk cId="668774766" sldId="266"/>
            <ac:picMk id="4" creationId="{00000000-0000-0000-0000-00000000000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5/19/2020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5/19/2020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5/19/2020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Bk-1FDhpsJ4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ᏣᎳᎩ</a:t>
            </a:r>
            <a:r>
              <a:rPr lang="en-US" dirty="0"/>
              <a:t> 102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 err="1"/>
              <a:t>ᎨᏙ</a:t>
            </a:r>
            <a:r>
              <a:rPr lang="en-US" sz="3200" dirty="0"/>
              <a:t> </a:t>
            </a:r>
            <a:r>
              <a:rPr lang="en-US" sz="3200" dirty="0" err="1"/>
              <a:t>ᎢᏳᏍᏗ</a:t>
            </a:r>
            <a:r>
              <a:rPr lang="en-US" sz="3200" dirty="0"/>
              <a:t> </a:t>
            </a:r>
            <a:r>
              <a:rPr lang="en-US" sz="3200" dirty="0" err="1"/>
              <a:t>ᏗᎬ</a:t>
            </a:r>
            <a:r>
              <a:rPr lang="en-US" sz="3200" u="sng" dirty="0" err="1"/>
              <a:t>Ꮎ</a:t>
            </a:r>
            <a:r>
              <a:rPr lang="en-US" sz="3200" dirty="0" err="1"/>
              <a:t>ᏗᎢ</a:t>
            </a:r>
            <a:r>
              <a:rPr lang="en-US" sz="32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644644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ᏏᏊ</a:t>
            </a:r>
            <a:r>
              <a:rPr lang="is-IS" dirty="0"/>
              <a:t>…</a:t>
            </a:r>
            <a:r>
              <a:rPr lang="en-US" dirty="0" err="1"/>
              <a:t>ᏩᏕ</a:t>
            </a:r>
            <a:r>
              <a:rPr lang="en-US" dirty="0"/>
              <a:t> </a:t>
            </a:r>
            <a:r>
              <a:rPr lang="en-US" dirty="0" err="1"/>
              <a:t>ᏃᎴ</a:t>
            </a:r>
            <a:r>
              <a:rPr lang="en-US" dirty="0"/>
              <a:t> </a:t>
            </a:r>
            <a:r>
              <a:rPr lang="en-US" dirty="0" err="1"/>
              <a:t>ᏩᎭᏯ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A551478-A212-4183-A215-407F7285CD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https://youtu.be/Bk-1FDhpsJ4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687747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ᏗᏤᏅᏒ</a:t>
            </a:r>
            <a:r>
              <a:rPr lang="en-US" dirty="0"/>
              <a:t> </a:t>
            </a:r>
            <a:r>
              <a:rPr lang="en-US" dirty="0" err="1"/>
              <a:t>ᏕᏣᎸᏫᏍᏓ</a:t>
            </a:r>
            <a:r>
              <a:rPr lang="en-US" u="sng" dirty="0" err="1"/>
              <a:t>Ꮑ</a:t>
            </a:r>
            <a:r>
              <a:rPr lang="en-US" dirty="0" err="1"/>
              <a:t>Ꮧ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Think of 3 commonly-used verbs; things like “see, say, know, write, work</a:t>
            </a:r>
            <a:r>
              <a:rPr lang="is-IS" dirty="0"/>
              <a:t>…etc” – make sure they are in the stem dictionary</a:t>
            </a:r>
          </a:p>
          <a:p>
            <a:r>
              <a:rPr lang="is-IS" dirty="0"/>
              <a:t>Write/type out the conjugations of them for 1st &amp; 3rd person singular in the present continuous stem.</a:t>
            </a:r>
          </a:p>
          <a:p>
            <a:r>
              <a:rPr lang="is-IS" dirty="0"/>
              <a:t>Use the stem dictionary to write out forms for 1st &amp; 3rd singular in the incompletive, completive, and deverbal noun stems.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5421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ᎢᏣᏓᏲᎵᎳ</a:t>
            </a:r>
            <a:r>
              <a:rPr lang="en-US" dirty="0"/>
              <a:t> – 5 </a:t>
            </a:r>
            <a:r>
              <a:rPr lang="en-US" dirty="0" err="1"/>
              <a:t>ᎢᏯᏂ</a:t>
            </a:r>
            <a:r>
              <a:rPr lang="en-US" dirty="0"/>
              <a:t> </a:t>
            </a:r>
            <a:r>
              <a:rPr lang="en-US" dirty="0" err="1"/>
              <a:t>ᎠᏂᏴᏫ</a:t>
            </a:r>
            <a:r>
              <a:rPr lang="en-US" dirty="0"/>
              <a:t> </a:t>
            </a:r>
            <a:r>
              <a:rPr lang="en-US" dirty="0" err="1"/>
              <a:t>ᎢᏥᏟᏃᎮᎯ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“</a:t>
            </a:r>
            <a:r>
              <a:rPr lang="en-US" sz="3200" dirty="0" err="1"/>
              <a:t>ᏏᏲ</a:t>
            </a:r>
            <a:r>
              <a:rPr lang="en-US" sz="3200" dirty="0"/>
              <a:t>, </a:t>
            </a:r>
            <a:r>
              <a:rPr lang="en-US" sz="3200" dirty="0" err="1"/>
              <a:t>ᏙᎯᏧ</a:t>
            </a:r>
            <a:r>
              <a:rPr lang="en-US" sz="3200" dirty="0"/>
              <a:t> / </a:t>
            </a:r>
            <a:r>
              <a:rPr lang="en-US" sz="3200" dirty="0" err="1"/>
              <a:t>ᎣᏏᏉᏧ</a:t>
            </a:r>
            <a:r>
              <a:rPr lang="en-US" sz="3200" dirty="0"/>
              <a:t> / </a:t>
            </a:r>
            <a:r>
              <a:rPr lang="en-US" sz="3200" dirty="0" err="1"/>
              <a:t>ᎭᏲᎵᏓᏧ</a:t>
            </a:r>
            <a:r>
              <a:rPr lang="en-US" sz="3200" dirty="0"/>
              <a:t>?”</a:t>
            </a:r>
          </a:p>
          <a:p>
            <a:r>
              <a:rPr lang="en-US" sz="3200" dirty="0"/>
              <a:t>“</a:t>
            </a:r>
            <a:r>
              <a:rPr lang="en-US" sz="3200" dirty="0" err="1"/>
              <a:t>ᎣᏍᏓ</a:t>
            </a:r>
            <a:r>
              <a:rPr lang="en-US" sz="3200" dirty="0"/>
              <a:t> (/</a:t>
            </a:r>
            <a:r>
              <a:rPr lang="en-US" sz="3200" dirty="0" err="1"/>
              <a:t>ᎤᏲᎢ</a:t>
            </a:r>
            <a:r>
              <a:rPr lang="en-US" sz="3200" dirty="0"/>
              <a:t>) </a:t>
            </a:r>
            <a:r>
              <a:rPr lang="en-US" sz="3200" dirty="0" err="1"/>
              <a:t>ᏗᎬ</a:t>
            </a:r>
            <a:r>
              <a:rPr lang="en-US" sz="3200" u="sng" dirty="0" err="1"/>
              <a:t>Ꮎ</a:t>
            </a:r>
            <a:r>
              <a:rPr lang="en-US" sz="3200" dirty="0" err="1"/>
              <a:t>ᏗᎢ</a:t>
            </a:r>
            <a:r>
              <a:rPr lang="en-US" sz="3200" dirty="0"/>
              <a:t> </a:t>
            </a:r>
            <a:r>
              <a:rPr lang="is-IS" sz="3200" dirty="0"/>
              <a:t>… (</a:t>
            </a:r>
            <a:r>
              <a:rPr lang="en-US" sz="3200" dirty="0" err="1"/>
              <a:t>ᏣᎿᏬ</a:t>
            </a:r>
            <a:r>
              <a:rPr lang="en-US" sz="3200" dirty="0"/>
              <a:t> / </a:t>
            </a:r>
            <a:r>
              <a:rPr lang="en-US" sz="3200" dirty="0" err="1"/>
              <a:t>ᏕᏣᎳᏑᎶ</a:t>
            </a:r>
            <a:r>
              <a:rPr lang="is-IS" sz="3200" dirty="0"/>
              <a:t>…)”</a:t>
            </a:r>
          </a:p>
          <a:p>
            <a:r>
              <a:rPr lang="en-US" sz="3200" dirty="0" err="1"/>
              <a:t>ᎦᏨ</a:t>
            </a:r>
            <a:r>
              <a:rPr lang="en-US" sz="3200" dirty="0"/>
              <a:t> </a:t>
            </a:r>
            <a:r>
              <a:rPr lang="en-US" sz="3200" dirty="0" err="1"/>
              <a:t>ᏣᏩᏎᎢ</a:t>
            </a:r>
            <a:r>
              <a:rPr lang="is-IS" sz="3200" dirty="0"/>
              <a:t>… (</a:t>
            </a:r>
            <a:r>
              <a:rPr lang="en-US" sz="3200" dirty="0" err="1"/>
              <a:t>ᏍᎩᎾ</a:t>
            </a:r>
            <a:r>
              <a:rPr lang="en-US" sz="3200" dirty="0"/>
              <a:t> </a:t>
            </a:r>
            <a:r>
              <a:rPr lang="en-US" sz="3200" dirty="0" err="1"/>
              <a:t>ᎠᎿᏬ</a:t>
            </a:r>
            <a:r>
              <a:rPr lang="en-US" sz="3200" dirty="0"/>
              <a:t> / </a:t>
            </a:r>
            <a:r>
              <a:rPr lang="en-US" sz="3200" dirty="0" err="1"/>
              <a:t>ᎠᎳᏍᏇᏔᏬ</a:t>
            </a:r>
            <a:r>
              <a:rPr lang="is-IS" sz="3200" dirty="0"/>
              <a:t>… etc.) Sears/Belk/Wal-Mart?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043584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ᎨᏙ</a:t>
            </a:r>
            <a:r>
              <a:rPr lang="en-US" dirty="0"/>
              <a:t> </a:t>
            </a:r>
            <a:r>
              <a:rPr lang="en-US" dirty="0" err="1"/>
              <a:t>ᎢᏳᏍᏗ</a:t>
            </a:r>
            <a:r>
              <a:rPr lang="en-US" dirty="0"/>
              <a:t> </a:t>
            </a:r>
            <a:r>
              <a:rPr lang="en-US" dirty="0" err="1"/>
              <a:t>ᏗᎬ</a:t>
            </a:r>
            <a:r>
              <a:rPr lang="en-US" u="sng" dirty="0" err="1"/>
              <a:t>Ꮎ</a:t>
            </a:r>
            <a:r>
              <a:rPr lang="en-US" dirty="0" err="1"/>
              <a:t>ᏗᎢ</a:t>
            </a:r>
            <a:r>
              <a:rPr lang="en-US" dirty="0"/>
              <a:t>?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ᎢᎾ</a:t>
            </a:r>
            <a:r>
              <a:rPr lang="en-US" dirty="0"/>
              <a:t> </a:t>
            </a:r>
            <a:r>
              <a:rPr lang="en-US" dirty="0" err="1"/>
              <a:t>ᎢᎦᏔ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610280" y="2736850"/>
            <a:ext cx="2316640" cy="3305175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err="1"/>
              <a:t>ᎡᎳᏗ</a:t>
            </a:r>
            <a:r>
              <a:rPr lang="en-US" dirty="0"/>
              <a:t> </a:t>
            </a:r>
            <a:r>
              <a:rPr lang="en-US" dirty="0" err="1"/>
              <a:t>ᎢᎦᏔ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5920368" y="2736850"/>
            <a:ext cx="2521376" cy="3305175"/>
          </a:xfrm>
        </p:spPr>
      </p:pic>
    </p:spTree>
    <p:extLst>
      <p:ext uri="{BB962C8B-B14F-4D97-AF65-F5344CB8AC3E}">
        <p14:creationId xmlns:p14="http://schemas.microsoft.com/office/powerpoint/2010/main" val="6382352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ᎨᏙ</a:t>
            </a:r>
            <a:r>
              <a:rPr lang="en-US" dirty="0"/>
              <a:t> </a:t>
            </a:r>
            <a:r>
              <a:rPr lang="en-US" dirty="0" err="1"/>
              <a:t>ᎢᏳᏍᏗ</a:t>
            </a:r>
            <a:r>
              <a:rPr lang="en-US" dirty="0"/>
              <a:t> </a:t>
            </a:r>
            <a:r>
              <a:rPr lang="en-US" dirty="0" err="1"/>
              <a:t>ᏗᎬ</a:t>
            </a:r>
            <a:r>
              <a:rPr lang="en-US" u="sng" dirty="0" err="1"/>
              <a:t>Ꮎ</a:t>
            </a:r>
            <a:r>
              <a:rPr lang="en-US" dirty="0" err="1"/>
              <a:t>ᏗᎢ</a:t>
            </a:r>
            <a:r>
              <a:rPr lang="en-US" dirty="0"/>
              <a:t>?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Ꭶ</a:t>
            </a:r>
            <a:r>
              <a:rPr lang="en-US" u="sng" dirty="0" err="1"/>
              <a:t>Ꮅ</a:t>
            </a:r>
            <a:r>
              <a:rPr lang="en-US" dirty="0" err="1"/>
              <a:t>ᏦᎯᏓ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6060" y="2736850"/>
            <a:ext cx="2365080" cy="3305175"/>
          </a:xfrm>
        </p:spPr>
      </p:pic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err="1"/>
              <a:t>ᎤᎴᏐᏓ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3198" y="2736850"/>
            <a:ext cx="1155716" cy="3305175"/>
          </a:xfrm>
        </p:spPr>
      </p:pic>
    </p:spTree>
    <p:extLst>
      <p:ext uri="{BB962C8B-B14F-4D97-AF65-F5344CB8AC3E}">
        <p14:creationId xmlns:p14="http://schemas.microsoft.com/office/powerpoint/2010/main" val="2504086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ᎨᏙ</a:t>
            </a:r>
            <a:r>
              <a:rPr lang="en-US" dirty="0"/>
              <a:t> </a:t>
            </a:r>
            <a:r>
              <a:rPr lang="en-US" dirty="0" err="1"/>
              <a:t>ᎢᏳᏍᏗ</a:t>
            </a:r>
            <a:r>
              <a:rPr lang="en-US" dirty="0"/>
              <a:t> </a:t>
            </a:r>
            <a:r>
              <a:rPr lang="en-US" dirty="0" err="1"/>
              <a:t>ᏗᎬ</a:t>
            </a:r>
            <a:r>
              <a:rPr lang="en-US" u="sng" dirty="0" err="1"/>
              <a:t>Ꮎ</a:t>
            </a:r>
            <a:r>
              <a:rPr lang="en-US" dirty="0" err="1"/>
              <a:t>ᏗᎢ</a:t>
            </a:r>
            <a:r>
              <a:rPr lang="en-US" dirty="0"/>
              <a:t>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ᎠᏲᏟ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err="1"/>
              <a:t>ᎠᎦᏴᎵ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7938" y="2993283"/>
            <a:ext cx="4186237" cy="2792309"/>
          </a:xfrm>
        </p:spPr>
      </p:pic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275" y="2998702"/>
            <a:ext cx="4184650" cy="2781471"/>
          </a:xfrm>
        </p:spPr>
      </p:pic>
    </p:spTree>
    <p:extLst>
      <p:ext uri="{BB962C8B-B14F-4D97-AF65-F5344CB8AC3E}">
        <p14:creationId xmlns:p14="http://schemas.microsoft.com/office/powerpoint/2010/main" val="18865170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ᎨᏙ</a:t>
            </a:r>
            <a:r>
              <a:rPr lang="en-US" dirty="0"/>
              <a:t> </a:t>
            </a:r>
            <a:r>
              <a:rPr lang="en-US" dirty="0" err="1"/>
              <a:t>ᎢᏳᏍᏗ</a:t>
            </a:r>
            <a:r>
              <a:rPr lang="en-US" dirty="0"/>
              <a:t> </a:t>
            </a:r>
            <a:r>
              <a:rPr lang="en-US" dirty="0" err="1"/>
              <a:t>ᏗᎬ</a:t>
            </a:r>
            <a:r>
              <a:rPr lang="en-US" u="sng" dirty="0" err="1"/>
              <a:t>Ꮎ</a:t>
            </a:r>
            <a:r>
              <a:rPr lang="en-US" dirty="0" err="1"/>
              <a:t>ᏗᎢ</a:t>
            </a:r>
            <a:r>
              <a:rPr lang="en-US" dirty="0"/>
              <a:t>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ᎤᏬᏚᎯ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275" y="3212505"/>
            <a:ext cx="4184650" cy="2353865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err="1"/>
              <a:t>ᎤᏁᎩᏟᏗ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5087938" y="3023678"/>
            <a:ext cx="4186237" cy="2731519"/>
          </a:xfrm>
        </p:spPr>
      </p:pic>
    </p:spTree>
    <p:extLst>
      <p:ext uri="{BB962C8B-B14F-4D97-AF65-F5344CB8AC3E}">
        <p14:creationId xmlns:p14="http://schemas.microsoft.com/office/powerpoint/2010/main" val="1057278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ᎨᏙ</a:t>
            </a:r>
            <a:r>
              <a:rPr lang="en-US" dirty="0"/>
              <a:t> </a:t>
            </a:r>
            <a:r>
              <a:rPr lang="en-US" dirty="0" err="1"/>
              <a:t>ᎢᏳᏍᏗ</a:t>
            </a:r>
            <a:r>
              <a:rPr lang="en-US" dirty="0"/>
              <a:t> </a:t>
            </a:r>
            <a:r>
              <a:rPr lang="en-US" dirty="0" err="1"/>
              <a:t>ᏗᎬ</a:t>
            </a:r>
            <a:r>
              <a:rPr lang="en-US" u="sng" dirty="0" err="1"/>
              <a:t>Ꮎ</a:t>
            </a:r>
            <a:r>
              <a:rPr lang="en-US" dirty="0" err="1"/>
              <a:t>ᏗᎢ</a:t>
            </a:r>
            <a:r>
              <a:rPr lang="en-US" dirty="0"/>
              <a:t> </a:t>
            </a:r>
            <a:r>
              <a:rPr lang="en-US" dirty="0" err="1"/>
              <a:t>ᎯᎠ</a:t>
            </a:r>
            <a:r>
              <a:rPr lang="en-US" dirty="0"/>
              <a:t> </a:t>
            </a:r>
            <a:r>
              <a:rPr lang="en-US" dirty="0" err="1"/>
              <a:t>ᏴᏫ</a:t>
            </a:r>
            <a:r>
              <a:rPr lang="en-US" dirty="0"/>
              <a:t>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dirty="0" err="1"/>
              <a:t>ᎢᎾ</a:t>
            </a:r>
            <a:r>
              <a:rPr lang="en-US" sz="2400" dirty="0"/>
              <a:t> </a:t>
            </a:r>
            <a:r>
              <a:rPr lang="en-US" sz="2400" dirty="0" err="1"/>
              <a:t>ᎢᎦᏔ</a:t>
            </a:r>
            <a:r>
              <a:rPr lang="en-US" sz="2400" dirty="0"/>
              <a:t>? </a:t>
            </a:r>
            <a:r>
              <a:rPr lang="en-US" sz="2400" dirty="0" err="1"/>
              <a:t>ᎠᎴ</a:t>
            </a:r>
            <a:r>
              <a:rPr lang="en-US" sz="2400" dirty="0"/>
              <a:t> </a:t>
            </a:r>
            <a:r>
              <a:rPr lang="en-US" sz="2400" dirty="0" err="1"/>
              <a:t>ᎡᎳᏗ</a:t>
            </a:r>
            <a:r>
              <a:rPr lang="en-US" sz="2400" dirty="0"/>
              <a:t> </a:t>
            </a:r>
            <a:r>
              <a:rPr lang="en-US" sz="2400" dirty="0" err="1"/>
              <a:t>ᎢᎦᏔ</a:t>
            </a:r>
            <a:r>
              <a:rPr lang="en-US" sz="2400" dirty="0"/>
              <a:t>?</a:t>
            </a:r>
          </a:p>
          <a:p>
            <a:r>
              <a:rPr lang="en-US" sz="2400" dirty="0" err="1"/>
              <a:t>ᎤᏬᏚᎯ</a:t>
            </a:r>
            <a:r>
              <a:rPr lang="en-US" sz="2400" dirty="0"/>
              <a:t> </a:t>
            </a:r>
            <a:r>
              <a:rPr lang="en-US" sz="2400" dirty="0" err="1"/>
              <a:t>ᎠᎴ</a:t>
            </a:r>
            <a:r>
              <a:rPr lang="en-US" sz="2400" dirty="0"/>
              <a:t> </a:t>
            </a:r>
            <a:r>
              <a:rPr lang="en-US" sz="2400" dirty="0" err="1"/>
              <a:t>ᎤᏁᎩ</a:t>
            </a:r>
            <a:r>
              <a:rPr lang="en-US" sz="2400" u="sng" dirty="0" err="1"/>
              <a:t>Ꮯ</a:t>
            </a:r>
            <a:r>
              <a:rPr lang="en-US" sz="2400" dirty="0" err="1"/>
              <a:t>Ꮧ</a:t>
            </a:r>
            <a:r>
              <a:rPr lang="en-US" sz="2400" dirty="0"/>
              <a:t>?</a:t>
            </a:r>
          </a:p>
          <a:p>
            <a:r>
              <a:rPr lang="en-US" sz="2400" dirty="0" err="1"/>
              <a:t>ᎠᏲᏟ</a:t>
            </a:r>
            <a:r>
              <a:rPr lang="en-US" sz="2400" dirty="0"/>
              <a:t> </a:t>
            </a:r>
            <a:r>
              <a:rPr lang="en-US" sz="2400" dirty="0" err="1"/>
              <a:t>ᎠᎴ</a:t>
            </a:r>
            <a:r>
              <a:rPr lang="en-US" sz="2400" dirty="0"/>
              <a:t> </a:t>
            </a:r>
            <a:r>
              <a:rPr lang="en-US" sz="2400" dirty="0" err="1"/>
              <a:t>ᎠᎦᏴᎵ</a:t>
            </a:r>
            <a:r>
              <a:rPr lang="en-US" sz="2400" dirty="0"/>
              <a:t>?</a:t>
            </a:r>
          </a:p>
          <a:p>
            <a:r>
              <a:rPr lang="en-US" sz="2400" dirty="0" err="1"/>
              <a:t>ᎨᏙ</a:t>
            </a:r>
            <a:r>
              <a:rPr lang="en-US" sz="2400" dirty="0"/>
              <a:t> </a:t>
            </a:r>
            <a:r>
              <a:rPr lang="en-US" sz="2400" dirty="0" err="1"/>
              <a:t>ᎢᏳᏍᏗ</a:t>
            </a:r>
            <a:r>
              <a:rPr lang="en-US" sz="2400" dirty="0"/>
              <a:t> </a:t>
            </a:r>
            <a:r>
              <a:rPr lang="en-US" sz="2400" dirty="0" err="1"/>
              <a:t>ᎤᎿᏩ</a:t>
            </a:r>
            <a:r>
              <a:rPr lang="en-US" sz="2400" dirty="0"/>
              <a:t>?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7815" y="2160588"/>
            <a:ext cx="4128069" cy="3881437"/>
          </a:xfrm>
        </p:spPr>
      </p:pic>
    </p:spTree>
    <p:extLst>
      <p:ext uri="{BB962C8B-B14F-4D97-AF65-F5344CB8AC3E}">
        <p14:creationId xmlns:p14="http://schemas.microsoft.com/office/powerpoint/2010/main" val="17153113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ᎨᏙ</a:t>
            </a:r>
            <a:r>
              <a:rPr lang="en-US" dirty="0"/>
              <a:t> </a:t>
            </a:r>
            <a:r>
              <a:rPr lang="en-US" dirty="0" err="1"/>
              <a:t>ᎢᏳᏍᏗ</a:t>
            </a:r>
            <a:r>
              <a:rPr lang="en-US" dirty="0"/>
              <a:t> </a:t>
            </a:r>
            <a:r>
              <a:rPr lang="en-US" dirty="0" err="1"/>
              <a:t>ᏗᎬ</a:t>
            </a:r>
            <a:r>
              <a:rPr lang="en-US" u="sng" dirty="0" err="1"/>
              <a:t>Ꮎ</a:t>
            </a:r>
            <a:r>
              <a:rPr lang="en-US" dirty="0" err="1"/>
              <a:t>ᏗᎢ</a:t>
            </a:r>
            <a:r>
              <a:rPr lang="en-US" dirty="0"/>
              <a:t> </a:t>
            </a:r>
            <a:r>
              <a:rPr lang="en-US" dirty="0" err="1"/>
              <a:t>ᎯᎠ</a:t>
            </a:r>
            <a:r>
              <a:rPr lang="en-US" dirty="0"/>
              <a:t> </a:t>
            </a:r>
            <a:r>
              <a:rPr lang="en-US" dirty="0" err="1"/>
              <a:t>ᏴᏫ</a:t>
            </a:r>
            <a:r>
              <a:rPr lang="en-US" dirty="0"/>
              <a:t>?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0571" y="2160588"/>
            <a:ext cx="2590896" cy="3881437"/>
          </a:xfrm>
        </p:spPr>
      </p:pic>
    </p:spTree>
    <p:extLst>
      <p:ext uri="{BB962C8B-B14F-4D97-AF65-F5344CB8AC3E}">
        <p14:creationId xmlns:p14="http://schemas.microsoft.com/office/powerpoint/2010/main" val="21176806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ᏍᏓᎵᎢ</a:t>
            </a:r>
            <a:r>
              <a:rPr lang="en-US" dirty="0"/>
              <a:t> </a:t>
            </a:r>
            <a:r>
              <a:rPr lang="en-US" dirty="0" err="1"/>
              <a:t>ᎯᏃᎯᏏ</a:t>
            </a:r>
            <a:r>
              <a:rPr lang="en-US" dirty="0"/>
              <a:t>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err="1"/>
              <a:t>ᎨᏙ</a:t>
            </a:r>
            <a:r>
              <a:rPr lang="en-US" sz="3200" dirty="0"/>
              <a:t> </a:t>
            </a:r>
            <a:r>
              <a:rPr lang="en-US" sz="3200" dirty="0" err="1"/>
              <a:t>ᎢᏳᏍᏗ</a:t>
            </a:r>
            <a:r>
              <a:rPr lang="en-US" sz="3200" dirty="0"/>
              <a:t> </a:t>
            </a:r>
            <a:r>
              <a:rPr lang="en-US" sz="3200" dirty="0" err="1"/>
              <a:t>ᏗᎬ</a:t>
            </a:r>
            <a:r>
              <a:rPr lang="en-US" sz="3200" u="sng" dirty="0" err="1"/>
              <a:t>Ꮎ</a:t>
            </a:r>
            <a:r>
              <a:rPr lang="en-US" sz="3200" dirty="0" err="1"/>
              <a:t>ᏗᎢ</a:t>
            </a:r>
            <a:r>
              <a:rPr lang="en-US" sz="3200" dirty="0"/>
              <a:t> </a:t>
            </a:r>
            <a:r>
              <a:rPr lang="en-US" sz="3200" dirty="0" err="1"/>
              <a:t>ᏗᎦᏃᏣᎵ</a:t>
            </a:r>
            <a:r>
              <a:rPr lang="en-US" sz="3200" dirty="0"/>
              <a:t> (famous) </a:t>
            </a:r>
            <a:r>
              <a:rPr lang="en-US" sz="3200" dirty="0" err="1"/>
              <a:t>ᏴᏫ</a:t>
            </a:r>
            <a:r>
              <a:rPr lang="en-US" sz="3200" dirty="0"/>
              <a:t>?</a:t>
            </a:r>
          </a:p>
          <a:p>
            <a:r>
              <a:rPr lang="en-US" sz="3200" dirty="0" err="1"/>
              <a:t>ᏍᏓᎵᎢ</a:t>
            </a:r>
            <a:r>
              <a:rPr lang="en-US" sz="3200" dirty="0"/>
              <a:t> </a:t>
            </a:r>
            <a:r>
              <a:rPr lang="en-US" sz="3200" dirty="0" err="1"/>
              <a:t>ᎯᏃᎯᏏ</a:t>
            </a:r>
            <a:r>
              <a:rPr lang="en-US" sz="3200" dirty="0"/>
              <a:t>.</a:t>
            </a:r>
          </a:p>
          <a:p>
            <a:r>
              <a:rPr lang="en-US" sz="3200" dirty="0" err="1"/>
              <a:t>ᏄᏓᎴ</a:t>
            </a:r>
            <a:r>
              <a:rPr lang="en-US" sz="3200" dirty="0"/>
              <a:t> </a:t>
            </a:r>
            <a:r>
              <a:rPr lang="en-US" sz="3200" dirty="0" err="1"/>
              <a:t>ᏴᏫ</a:t>
            </a:r>
            <a:r>
              <a:rPr lang="en-US" sz="3200" dirty="0"/>
              <a:t> </a:t>
            </a:r>
            <a:r>
              <a:rPr lang="en-US" sz="3200" dirty="0" err="1"/>
              <a:t>ᎠᏁ</a:t>
            </a:r>
            <a:r>
              <a:rPr lang="en-US" sz="3200" u="sng" dirty="0" err="1"/>
              <a:t>Ꮯ</a:t>
            </a:r>
            <a:r>
              <a:rPr lang="en-US" sz="3200" dirty="0" err="1"/>
              <a:t>ᏗᏍᎨᏍᏗ</a:t>
            </a:r>
            <a:r>
              <a:rPr lang="en-US" sz="3200" dirty="0"/>
              <a:t> </a:t>
            </a:r>
            <a:r>
              <a:rPr lang="en-US" sz="3200" dirty="0" err="1"/>
              <a:t>ᎢᏰᎵᏍᏗ</a:t>
            </a:r>
            <a:r>
              <a:rPr lang="en-US" sz="3200" dirty="0"/>
              <a:t> </a:t>
            </a:r>
            <a:r>
              <a:rPr lang="en-US" sz="3200" dirty="0" err="1"/>
              <a:t>ᎧᎩ</a:t>
            </a:r>
            <a:r>
              <a:rPr lang="en-US" sz="3200" dirty="0"/>
              <a:t> </a:t>
            </a:r>
            <a:r>
              <a:rPr lang="en-US" sz="3200" dirty="0" err="1"/>
              <a:t>ᎢᏳᏍᏗ</a:t>
            </a:r>
            <a:r>
              <a:rPr lang="en-US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25429350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66</TotalTime>
  <Words>217</Words>
  <Application>Microsoft Office PowerPoint</Application>
  <PresentationFormat>Widescreen</PresentationFormat>
  <Paragraphs>34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Trebuchet MS</vt:lpstr>
      <vt:lpstr>Wingdings 3</vt:lpstr>
      <vt:lpstr>Facet</vt:lpstr>
      <vt:lpstr>ᏣᎳᎩ 102</vt:lpstr>
      <vt:lpstr>ᎢᏣᏓᏲᎵᎳ – 5 ᎢᏯᏂ ᎠᏂᏴᏫ ᎢᏥᏟᏃᎮᎯ</vt:lpstr>
      <vt:lpstr>ᎨᏙ ᎢᏳᏍᏗ ᏗᎬᎾᏗᎢ?</vt:lpstr>
      <vt:lpstr>ᎨᏙ ᎢᏳᏍᏗ ᏗᎬᎾᏗᎢ?</vt:lpstr>
      <vt:lpstr>ᎨᏙ ᎢᏳᏍᏗ ᏗᎬᎾᏗᎢ?</vt:lpstr>
      <vt:lpstr>ᎨᏙ ᎢᏳᏍᏗ ᏗᎬᎾᏗᎢ?</vt:lpstr>
      <vt:lpstr>ᎨᏙ ᎢᏳᏍᏗ ᏗᎬᎾᏗᎢ ᎯᎠ ᏴᏫ?</vt:lpstr>
      <vt:lpstr>ᎨᏙ ᎢᏳᏍᏗ ᏗᎬᎾᏗᎢ ᎯᎠ ᏴᏫ?</vt:lpstr>
      <vt:lpstr>ᏍᏓᎵᎢ ᎯᏃᎯᏏ!</vt:lpstr>
      <vt:lpstr>ᏏᏊ…ᏩᏕ ᏃᎴ ᏩᎭᏯ</vt:lpstr>
      <vt:lpstr>ᏗᏤᏅᏒ ᏕᏣᎸᏫᏍᏓᏁᏗ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ᏣᎳᎩ 102</dc:title>
  <dc:creator>Microsoft Office User</dc:creator>
  <cp:lastModifiedBy>Ben Gorman</cp:lastModifiedBy>
  <cp:revision>8</cp:revision>
  <dcterms:created xsi:type="dcterms:W3CDTF">2016-03-02T16:10:02Z</dcterms:created>
  <dcterms:modified xsi:type="dcterms:W3CDTF">2020-05-19T15:33:38Z</dcterms:modified>
</cp:coreProperties>
</file>