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_rels/slideLayout39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media/image1.jpeg" ContentType="image/jpeg"/>
  <Override PartName="/ppt/media/image9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10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12192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5" name="PlaceHolder 5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3583440" y="21607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6490080" y="21607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60" name="PlaceHolder 5"/>
          <p:cNvSpPr>
            <a:spLocks noGrp="1"/>
          </p:cNvSpPr>
          <p:nvPr>
            <p:ph type="body"/>
          </p:nvPr>
        </p:nvSpPr>
        <p:spPr>
          <a:xfrm>
            <a:off x="677160" y="41875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61" name="PlaceHolder 6"/>
          <p:cNvSpPr>
            <a:spLocks noGrp="1"/>
          </p:cNvSpPr>
          <p:nvPr>
            <p:ph type="body"/>
          </p:nvPr>
        </p:nvSpPr>
        <p:spPr>
          <a:xfrm>
            <a:off x="3583440" y="41875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62" name="PlaceHolder 7"/>
          <p:cNvSpPr>
            <a:spLocks noGrp="1"/>
          </p:cNvSpPr>
          <p:nvPr>
            <p:ph type="body"/>
          </p:nvPr>
        </p:nvSpPr>
        <p:spPr>
          <a:xfrm>
            <a:off x="6490080" y="41875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subTitle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subTitle"/>
          </p:nvPr>
        </p:nvSpPr>
        <p:spPr>
          <a:xfrm>
            <a:off x="677160" y="609480"/>
            <a:ext cx="8596440" cy="612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subTitle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07" name="PlaceHolder 5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3583440" y="21607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6490080" y="21607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12" name="PlaceHolder 5"/>
          <p:cNvSpPr>
            <a:spLocks noGrp="1"/>
          </p:cNvSpPr>
          <p:nvPr>
            <p:ph type="body"/>
          </p:nvPr>
        </p:nvSpPr>
        <p:spPr>
          <a:xfrm>
            <a:off x="677160" y="41875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13" name="PlaceHolder 6"/>
          <p:cNvSpPr>
            <a:spLocks noGrp="1"/>
          </p:cNvSpPr>
          <p:nvPr>
            <p:ph type="body"/>
          </p:nvPr>
        </p:nvSpPr>
        <p:spPr>
          <a:xfrm>
            <a:off x="3583440" y="41875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14" name="PlaceHolder 7"/>
          <p:cNvSpPr>
            <a:spLocks noGrp="1"/>
          </p:cNvSpPr>
          <p:nvPr>
            <p:ph type="body"/>
          </p:nvPr>
        </p:nvSpPr>
        <p:spPr>
          <a:xfrm>
            <a:off x="6490080" y="41875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subTitle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subTitle"/>
          </p:nvPr>
        </p:nvSpPr>
        <p:spPr>
          <a:xfrm>
            <a:off x="677160" y="609480"/>
            <a:ext cx="8596440" cy="612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46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49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50" name="PlaceHolder 4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53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54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57" name="PlaceHolder 3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61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62" name="PlaceHolder 5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 type="body"/>
          </p:nvPr>
        </p:nvSpPr>
        <p:spPr>
          <a:xfrm>
            <a:off x="3583440" y="21607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66" name="PlaceHolder 4"/>
          <p:cNvSpPr>
            <a:spLocks noGrp="1"/>
          </p:cNvSpPr>
          <p:nvPr>
            <p:ph type="body"/>
          </p:nvPr>
        </p:nvSpPr>
        <p:spPr>
          <a:xfrm>
            <a:off x="6490080" y="21607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67" name="PlaceHolder 5"/>
          <p:cNvSpPr>
            <a:spLocks noGrp="1"/>
          </p:cNvSpPr>
          <p:nvPr>
            <p:ph type="body"/>
          </p:nvPr>
        </p:nvSpPr>
        <p:spPr>
          <a:xfrm>
            <a:off x="677160" y="41875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68" name="PlaceHolder 6"/>
          <p:cNvSpPr>
            <a:spLocks noGrp="1"/>
          </p:cNvSpPr>
          <p:nvPr>
            <p:ph type="body"/>
          </p:nvPr>
        </p:nvSpPr>
        <p:spPr>
          <a:xfrm>
            <a:off x="3583440" y="41875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69" name="PlaceHolder 7"/>
          <p:cNvSpPr>
            <a:spLocks noGrp="1"/>
          </p:cNvSpPr>
          <p:nvPr>
            <p:ph type="body"/>
          </p:nvPr>
        </p:nvSpPr>
        <p:spPr>
          <a:xfrm>
            <a:off x="6490080" y="41875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88" name="PlaceHolder 2"/>
          <p:cNvSpPr>
            <a:spLocks noGrp="1"/>
          </p:cNvSpPr>
          <p:nvPr>
            <p:ph type="subTitle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90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92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93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laceHolder 1"/>
          <p:cNvSpPr>
            <a:spLocks noGrp="1"/>
          </p:cNvSpPr>
          <p:nvPr>
            <p:ph type="subTitle"/>
          </p:nvPr>
        </p:nvSpPr>
        <p:spPr>
          <a:xfrm>
            <a:off x="677160" y="609480"/>
            <a:ext cx="8596440" cy="612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97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98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99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01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202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203" name="PlaceHolder 4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05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206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207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09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210" name="PlaceHolder 3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12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213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214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215" name="PlaceHolder 5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17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218" name="PlaceHolder 3"/>
          <p:cNvSpPr>
            <a:spLocks noGrp="1"/>
          </p:cNvSpPr>
          <p:nvPr>
            <p:ph type="body"/>
          </p:nvPr>
        </p:nvSpPr>
        <p:spPr>
          <a:xfrm>
            <a:off x="3583440" y="21607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219" name="PlaceHolder 4"/>
          <p:cNvSpPr>
            <a:spLocks noGrp="1"/>
          </p:cNvSpPr>
          <p:nvPr>
            <p:ph type="body"/>
          </p:nvPr>
        </p:nvSpPr>
        <p:spPr>
          <a:xfrm>
            <a:off x="6490080" y="21607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220" name="PlaceHolder 5"/>
          <p:cNvSpPr>
            <a:spLocks noGrp="1"/>
          </p:cNvSpPr>
          <p:nvPr>
            <p:ph type="body"/>
          </p:nvPr>
        </p:nvSpPr>
        <p:spPr>
          <a:xfrm>
            <a:off x="677160" y="41875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221" name="PlaceHolder 6"/>
          <p:cNvSpPr>
            <a:spLocks noGrp="1"/>
          </p:cNvSpPr>
          <p:nvPr>
            <p:ph type="body"/>
          </p:nvPr>
        </p:nvSpPr>
        <p:spPr>
          <a:xfrm>
            <a:off x="3583440" y="41875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222" name="PlaceHolder 7"/>
          <p:cNvSpPr>
            <a:spLocks noGrp="1"/>
          </p:cNvSpPr>
          <p:nvPr>
            <p:ph type="body"/>
          </p:nvPr>
        </p:nvSpPr>
        <p:spPr>
          <a:xfrm>
            <a:off x="6490080" y="4187520"/>
            <a:ext cx="276768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subTitle"/>
          </p:nvPr>
        </p:nvSpPr>
        <p:spPr>
          <a:xfrm>
            <a:off x="677160" y="609480"/>
            <a:ext cx="8596440" cy="612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3880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5082120" y="41875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082120" y="2160720"/>
            <a:ext cx="419472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body"/>
          </p:nvPr>
        </p:nvSpPr>
        <p:spPr>
          <a:xfrm>
            <a:off x="677160" y="4187520"/>
            <a:ext cx="8596440" cy="1850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Group 1"/>
          <p:cNvGrpSpPr/>
          <p:nvPr/>
        </p:nvGrpSpPr>
        <p:grpSpPr>
          <a:xfrm>
            <a:off x="0" y="-8640"/>
            <a:ext cx="12191760" cy="6866640"/>
            <a:chOff x="0" y="-8640"/>
            <a:chExt cx="12191760" cy="6866640"/>
          </a:xfrm>
        </p:grpSpPr>
        <p:sp>
          <p:nvSpPr>
            <p:cNvPr id="1" name="Line 2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cap="rnd" w="9360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2" name="Line 3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cap="rnd" w="9360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3" name="CustomShape 4"/>
            <p:cNvSpPr/>
            <p:nvPr/>
          </p:nvSpPr>
          <p:spPr>
            <a:xfrm>
              <a:off x="9181440" y="-8640"/>
              <a:ext cx="3007080" cy="6866280"/>
            </a:xfrm>
            <a:custGeom>
              <a:avLst/>
              <a:gdLst/>
              <a:ah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4" name="CustomShape 5"/>
            <p:cNvSpPr/>
            <p:nvPr/>
          </p:nvSpPr>
          <p:spPr>
            <a:xfrm>
              <a:off x="9603360" y="-8640"/>
              <a:ext cx="2588040" cy="6866280"/>
            </a:xfrm>
            <a:custGeom>
              <a:avLst/>
              <a:gdLst/>
              <a:ah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5" name="CustomShape 6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" name="CustomShape 7"/>
            <p:cNvSpPr/>
            <p:nvPr/>
          </p:nvSpPr>
          <p:spPr>
            <a:xfrm>
              <a:off x="9334440" y="-8640"/>
              <a:ext cx="2854080" cy="6866280"/>
            </a:xfrm>
            <a:custGeom>
              <a:avLst/>
              <a:gdLst/>
              <a:ah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" name="CustomShape 8"/>
            <p:cNvSpPr/>
            <p:nvPr/>
          </p:nvSpPr>
          <p:spPr>
            <a:xfrm>
              <a:off x="10898640" y="-8640"/>
              <a:ext cx="1289880" cy="6866280"/>
            </a:xfrm>
            <a:custGeom>
              <a:avLst/>
              <a:gdLst/>
              <a:ah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8" name="CustomShape 9"/>
            <p:cNvSpPr/>
            <p:nvPr/>
          </p:nvSpPr>
          <p:spPr>
            <a:xfrm>
              <a:off x="10938960" y="-8640"/>
              <a:ext cx="1249560" cy="6866280"/>
            </a:xfrm>
            <a:custGeom>
              <a:avLst/>
              <a:gdLst/>
              <a:ah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9" name="CustomShape 10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0" name="CustomShape 11"/>
            <p:cNvSpPr/>
            <p:nvPr/>
          </p:nvSpPr>
          <p:spPr>
            <a:xfrm>
              <a:off x="0" y="4013280"/>
              <a:ext cx="448200" cy="284436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grpSp>
        <p:nvGrpSpPr>
          <p:cNvPr id="11" name="Group 12"/>
          <p:cNvGrpSpPr/>
          <p:nvPr/>
        </p:nvGrpSpPr>
        <p:grpSpPr>
          <a:xfrm>
            <a:off x="360" y="-8640"/>
            <a:ext cx="12191400" cy="6866640"/>
            <a:chOff x="360" y="-8640"/>
            <a:chExt cx="12191400" cy="6866640"/>
          </a:xfrm>
        </p:grpSpPr>
        <p:sp>
          <p:nvSpPr>
            <p:cNvPr id="12" name="Line 13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cap="rnd" w="9360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3" name="Line 14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cap="rnd" w="9360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4" name="CustomShape 15"/>
            <p:cNvSpPr/>
            <p:nvPr/>
          </p:nvSpPr>
          <p:spPr>
            <a:xfrm>
              <a:off x="9181440" y="-8640"/>
              <a:ext cx="3007080" cy="6866280"/>
            </a:xfrm>
            <a:custGeom>
              <a:avLst/>
              <a:gdLst/>
              <a:ah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5" name="CustomShape 16"/>
            <p:cNvSpPr/>
            <p:nvPr/>
          </p:nvSpPr>
          <p:spPr>
            <a:xfrm>
              <a:off x="9603360" y="-8640"/>
              <a:ext cx="2588040" cy="6866280"/>
            </a:xfrm>
            <a:custGeom>
              <a:avLst/>
              <a:gdLst/>
              <a:ah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6" name="CustomShape 17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7" name="CustomShape 18"/>
            <p:cNvSpPr/>
            <p:nvPr/>
          </p:nvSpPr>
          <p:spPr>
            <a:xfrm>
              <a:off x="9334440" y="-8640"/>
              <a:ext cx="2854080" cy="6866280"/>
            </a:xfrm>
            <a:custGeom>
              <a:avLst/>
              <a:gdLst/>
              <a:ah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8" name="CustomShape 19"/>
            <p:cNvSpPr/>
            <p:nvPr/>
          </p:nvSpPr>
          <p:spPr>
            <a:xfrm>
              <a:off x="10898640" y="-8640"/>
              <a:ext cx="1289880" cy="6866280"/>
            </a:xfrm>
            <a:custGeom>
              <a:avLst/>
              <a:gdLst/>
              <a:ah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9" name="CustomShape 20"/>
            <p:cNvSpPr/>
            <p:nvPr/>
          </p:nvSpPr>
          <p:spPr>
            <a:xfrm>
              <a:off x="10938960" y="-8640"/>
              <a:ext cx="1249560" cy="6866280"/>
            </a:xfrm>
            <a:custGeom>
              <a:avLst/>
              <a:gdLst/>
              <a:ah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0" name="CustomShape 21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1" name="CustomShape 22"/>
            <p:cNvSpPr/>
            <p:nvPr/>
          </p:nvSpPr>
          <p:spPr>
            <a:xfrm rot="10800000">
              <a:off x="360" y="360"/>
              <a:ext cx="842400" cy="566568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22" name="PlaceHolder 23"/>
          <p:cNvSpPr>
            <a:spLocks noGrp="1"/>
          </p:cNvSpPr>
          <p:nvPr>
            <p:ph type="title"/>
          </p:nvPr>
        </p:nvSpPr>
        <p:spPr>
          <a:xfrm>
            <a:off x="1506960" y="2404440"/>
            <a:ext cx="7766640" cy="1645920"/>
          </a:xfrm>
          <a:prstGeom prst="rect">
            <a:avLst/>
          </a:prstGeom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r>
              <a:rPr b="0" lang="en-US" sz="5400" spc="-1" strike="noStrike">
                <a:solidFill>
                  <a:srgbClr val="90c226"/>
                </a:solidFill>
                <a:latin typeface="Trebuchet MS"/>
              </a:rPr>
              <a:t>Click to edit Master title style</a:t>
            </a:r>
            <a:endParaRPr b="0" lang="en-US" sz="54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3" name="PlaceHolder 24"/>
          <p:cNvSpPr>
            <a:spLocks noGrp="1"/>
          </p:cNvSpPr>
          <p:nvPr>
            <p:ph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F3367ACC-7D26-4B3A-8693-574B52472A06}" type="datetime">
              <a:rPr b="0" lang="en-US" sz="900" spc="-1" strike="noStrike">
                <a:solidFill>
                  <a:srgbClr val="8b8b8b"/>
                </a:solidFill>
                <a:latin typeface="Trebuchet MS"/>
              </a:rPr>
              <a:t>6/17/20</a:t>
            </a:fld>
            <a:endParaRPr b="0" lang="en-US" sz="900" spc="-1" strike="noStrike">
              <a:latin typeface="Times New Roman"/>
            </a:endParaRPr>
          </a:p>
        </p:txBody>
      </p:sp>
      <p:sp>
        <p:nvSpPr>
          <p:cNvPr id="24" name="PlaceHolder 25"/>
          <p:cNvSpPr>
            <a:spLocks noGrp="1"/>
          </p:cNvSpPr>
          <p:nvPr>
            <p:ph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25" name="PlaceHolder 26"/>
          <p:cNvSpPr>
            <a:spLocks noGrp="1"/>
          </p:cNvSpPr>
          <p:nvPr>
            <p:ph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0C20BCDD-F0DF-4690-B286-26CE49E022CA}" type="slidenum">
              <a:rPr b="0" lang="en-US" sz="900" spc="-1" strike="noStrike">
                <a:solidFill>
                  <a:srgbClr val="90c226"/>
                </a:solidFill>
                <a:latin typeface="Trebuchet MS"/>
              </a:rPr>
              <a:t>10</a:t>
            </a:fld>
            <a:endParaRPr b="0" lang="en-US" sz="900" spc="-1" strike="noStrike">
              <a:latin typeface="Times New Roman"/>
            </a:endParaRPr>
          </a:p>
        </p:txBody>
      </p:sp>
      <p:sp>
        <p:nvSpPr>
          <p:cNvPr id="26" name="PlaceHolder 27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404040"/>
                </a:solidFill>
                <a:latin typeface="Trebuchet MS"/>
              </a:rPr>
              <a:t>Click to edit the outline text format</a:t>
            </a:r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404040"/>
                </a:solidFill>
                <a:latin typeface="Trebuchet MS"/>
              </a:rPr>
              <a:t>Second Outline Level</a:t>
            </a:r>
            <a:endParaRPr b="0" lang="en-US" sz="1400" spc="-1" strike="noStrike">
              <a:solidFill>
                <a:srgbClr val="404040"/>
              </a:solidFill>
              <a:latin typeface="Trebuchet MS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200" spc="-1" strike="noStrike">
                <a:solidFill>
                  <a:srgbClr val="404040"/>
                </a:solidFill>
                <a:latin typeface="Trebuchet MS"/>
              </a:rPr>
              <a:t>Third Outline Level</a:t>
            </a:r>
            <a:endParaRPr b="0" lang="en-US" sz="1200" spc="-1" strike="noStrike">
              <a:solidFill>
                <a:srgbClr val="404040"/>
              </a:solidFill>
              <a:latin typeface="Trebuchet MS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200" spc="-1" strike="noStrike">
                <a:solidFill>
                  <a:srgbClr val="404040"/>
                </a:solidFill>
                <a:latin typeface="Trebuchet MS"/>
              </a:rPr>
              <a:t>Fourth Outline Level</a:t>
            </a:r>
            <a:endParaRPr b="0" lang="en-US" sz="1200" spc="-1" strike="noStrike">
              <a:solidFill>
                <a:srgbClr val="404040"/>
              </a:solidFill>
              <a:latin typeface="Trebuchet MS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404040"/>
                </a:solidFill>
                <a:latin typeface="Trebuchet MS"/>
              </a:rPr>
              <a:t>Fifth Outline Level</a:t>
            </a:r>
            <a:endParaRPr b="0" lang="en-US" sz="2000" spc="-1" strike="noStrike">
              <a:solidFill>
                <a:srgbClr val="404040"/>
              </a:solidFill>
              <a:latin typeface="Trebuchet MS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404040"/>
                </a:solidFill>
                <a:latin typeface="Trebuchet MS"/>
              </a:rPr>
              <a:t>Sixth Outline Level</a:t>
            </a:r>
            <a:endParaRPr b="0" lang="en-US" sz="2000" spc="-1" strike="noStrike">
              <a:solidFill>
                <a:srgbClr val="404040"/>
              </a:solidFill>
              <a:latin typeface="Trebuchet MS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404040"/>
                </a:solidFill>
                <a:latin typeface="Trebuchet MS"/>
              </a:rPr>
              <a:t>Seventh Outline Level</a:t>
            </a:r>
            <a:endParaRPr b="0" lang="en-US" sz="20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roup 1"/>
          <p:cNvGrpSpPr/>
          <p:nvPr/>
        </p:nvGrpSpPr>
        <p:grpSpPr>
          <a:xfrm>
            <a:off x="0" y="-8640"/>
            <a:ext cx="12191760" cy="6866640"/>
            <a:chOff x="0" y="-8640"/>
            <a:chExt cx="12191760" cy="6866640"/>
          </a:xfrm>
        </p:grpSpPr>
        <p:sp>
          <p:nvSpPr>
            <p:cNvPr id="64" name="Line 2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cap="rnd" w="9360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65" name="Line 3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cap="rnd" w="9360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66" name="CustomShape 4"/>
            <p:cNvSpPr/>
            <p:nvPr/>
          </p:nvSpPr>
          <p:spPr>
            <a:xfrm>
              <a:off x="9181440" y="-8640"/>
              <a:ext cx="3007080" cy="6866280"/>
            </a:xfrm>
            <a:custGeom>
              <a:avLst/>
              <a:gdLst/>
              <a:ah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7" name="CustomShape 5"/>
            <p:cNvSpPr/>
            <p:nvPr/>
          </p:nvSpPr>
          <p:spPr>
            <a:xfrm>
              <a:off x="9603360" y="-8640"/>
              <a:ext cx="2588040" cy="6866280"/>
            </a:xfrm>
            <a:custGeom>
              <a:avLst/>
              <a:gdLst/>
              <a:ah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8" name="CustomShape 6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9" name="CustomShape 7"/>
            <p:cNvSpPr/>
            <p:nvPr/>
          </p:nvSpPr>
          <p:spPr>
            <a:xfrm>
              <a:off x="9334440" y="-8640"/>
              <a:ext cx="2854080" cy="6866280"/>
            </a:xfrm>
            <a:custGeom>
              <a:avLst/>
              <a:gdLst/>
              <a:ah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0" name="CustomShape 8"/>
            <p:cNvSpPr/>
            <p:nvPr/>
          </p:nvSpPr>
          <p:spPr>
            <a:xfrm>
              <a:off x="10898640" y="-8640"/>
              <a:ext cx="1289880" cy="6866280"/>
            </a:xfrm>
            <a:custGeom>
              <a:avLst/>
              <a:gdLst/>
              <a:ah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1" name="CustomShape 9"/>
            <p:cNvSpPr/>
            <p:nvPr/>
          </p:nvSpPr>
          <p:spPr>
            <a:xfrm>
              <a:off x="10938960" y="-8640"/>
              <a:ext cx="1249560" cy="6866280"/>
            </a:xfrm>
            <a:custGeom>
              <a:avLst/>
              <a:gdLst/>
              <a:ah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2" name="CustomShape 10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3" name="CustomShape 11"/>
            <p:cNvSpPr/>
            <p:nvPr/>
          </p:nvSpPr>
          <p:spPr>
            <a:xfrm>
              <a:off x="0" y="4013280"/>
              <a:ext cx="448200" cy="284436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74" name="PlaceHolder 12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>
            <a:norm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Click to edit Master title style</a:t>
            </a:r>
            <a:endParaRPr b="0" lang="en-US" sz="3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75" name="PlaceHolder 13"/>
          <p:cNvSpPr>
            <a:spLocks noGrp="1"/>
          </p:cNvSpPr>
          <p:nvPr>
            <p:ph type="body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800" spc="-1" strike="noStrike">
                <a:solidFill>
                  <a:srgbClr val="404040"/>
                </a:solidFill>
                <a:latin typeface="Trebuchet MS"/>
              </a:rPr>
              <a:t>Click to edit Master text styles</a:t>
            </a:r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600" spc="-1" strike="noStrike">
                <a:solidFill>
                  <a:srgbClr val="404040"/>
                </a:solidFill>
                <a:latin typeface="Trebuchet MS"/>
              </a:rPr>
              <a:t>Second level</a:t>
            </a:r>
            <a:endParaRPr b="0" lang="en-US" sz="1600" spc="-1" strike="noStrike">
              <a:solidFill>
                <a:srgbClr val="404040"/>
              </a:solidFill>
              <a:latin typeface="Trebuchet MS"/>
            </a:endParaRPr>
          </a:p>
          <a:p>
            <a:pPr lvl="2" marL="1143000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400" spc="-1" strike="noStrike">
                <a:solidFill>
                  <a:srgbClr val="404040"/>
                </a:solidFill>
                <a:latin typeface="Trebuchet MS"/>
              </a:rPr>
              <a:t>Third level</a:t>
            </a:r>
            <a:endParaRPr b="0" lang="en-US" sz="1400" spc="-1" strike="noStrike">
              <a:solidFill>
                <a:srgbClr val="404040"/>
              </a:solidFill>
              <a:latin typeface="Trebuchet MS"/>
            </a:endParaRPr>
          </a:p>
          <a:p>
            <a:pPr lvl="3" marL="1600200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200" spc="-1" strike="noStrike">
                <a:solidFill>
                  <a:srgbClr val="404040"/>
                </a:solidFill>
                <a:latin typeface="Trebuchet MS"/>
              </a:rPr>
              <a:t>Fourth level</a:t>
            </a:r>
            <a:endParaRPr b="0" lang="en-US" sz="1200" spc="-1" strike="noStrike">
              <a:solidFill>
                <a:srgbClr val="404040"/>
              </a:solidFill>
              <a:latin typeface="Trebuchet MS"/>
            </a:endParaRPr>
          </a:p>
          <a:p>
            <a:pPr lvl="4" marL="2057400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200" spc="-1" strike="noStrike">
                <a:solidFill>
                  <a:srgbClr val="404040"/>
                </a:solidFill>
                <a:latin typeface="Trebuchet MS"/>
              </a:rPr>
              <a:t>Fifth level</a:t>
            </a:r>
            <a:endParaRPr b="0" lang="en-US" sz="12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76" name="PlaceHolder 14"/>
          <p:cNvSpPr>
            <a:spLocks noGrp="1"/>
          </p:cNvSpPr>
          <p:nvPr>
            <p:ph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1F89A9C1-5274-4F25-88D5-D800066F889A}" type="datetime">
              <a:rPr b="0" lang="en-US" sz="900" spc="-1" strike="noStrike">
                <a:solidFill>
                  <a:srgbClr val="8b8b8b"/>
                </a:solidFill>
                <a:latin typeface="Trebuchet MS"/>
              </a:rPr>
              <a:t>6/17/20</a:t>
            </a:fld>
            <a:endParaRPr b="0" lang="en-US" sz="900" spc="-1" strike="noStrike">
              <a:latin typeface="Times New Roman"/>
            </a:endParaRPr>
          </a:p>
        </p:txBody>
      </p:sp>
      <p:sp>
        <p:nvSpPr>
          <p:cNvPr id="77" name="PlaceHolder 15"/>
          <p:cNvSpPr>
            <a:spLocks noGrp="1"/>
          </p:cNvSpPr>
          <p:nvPr>
            <p:ph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78" name="PlaceHolder 16"/>
          <p:cNvSpPr>
            <a:spLocks noGrp="1"/>
          </p:cNvSpPr>
          <p:nvPr>
            <p:ph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E73D07EC-E903-4B20-9507-301EB7C997A3}" type="slidenum">
              <a:rPr b="0" lang="en-US" sz="900" spc="-1" strike="noStrike">
                <a:solidFill>
                  <a:srgbClr val="90c226"/>
                </a:solidFill>
                <a:latin typeface="Trebuchet MS"/>
              </a:rPr>
              <a:t>&lt;number&gt;</a:t>
            </a:fld>
            <a:endParaRPr b="0" lang="en-US" sz="9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Group 1"/>
          <p:cNvGrpSpPr/>
          <p:nvPr/>
        </p:nvGrpSpPr>
        <p:grpSpPr>
          <a:xfrm>
            <a:off x="0" y="-8640"/>
            <a:ext cx="12191760" cy="6866640"/>
            <a:chOff x="0" y="-8640"/>
            <a:chExt cx="12191760" cy="6866640"/>
          </a:xfrm>
        </p:grpSpPr>
        <p:sp>
          <p:nvSpPr>
            <p:cNvPr id="116" name="Line 2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cap="rnd" w="9360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17" name="Line 3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cap="rnd" w="9360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18" name="CustomShape 4"/>
            <p:cNvSpPr/>
            <p:nvPr/>
          </p:nvSpPr>
          <p:spPr>
            <a:xfrm>
              <a:off x="9181440" y="-8640"/>
              <a:ext cx="3007080" cy="6866280"/>
            </a:xfrm>
            <a:custGeom>
              <a:avLst/>
              <a:gdLst/>
              <a:ah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19" name="CustomShape 5"/>
            <p:cNvSpPr/>
            <p:nvPr/>
          </p:nvSpPr>
          <p:spPr>
            <a:xfrm>
              <a:off x="9603360" y="-8640"/>
              <a:ext cx="2588040" cy="6866280"/>
            </a:xfrm>
            <a:custGeom>
              <a:avLst/>
              <a:gdLst/>
              <a:ah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0" name="CustomShape 6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1" name="CustomShape 7"/>
            <p:cNvSpPr/>
            <p:nvPr/>
          </p:nvSpPr>
          <p:spPr>
            <a:xfrm>
              <a:off x="9334440" y="-8640"/>
              <a:ext cx="2854080" cy="6866280"/>
            </a:xfrm>
            <a:custGeom>
              <a:avLst/>
              <a:gdLst/>
              <a:ah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2" name="CustomShape 8"/>
            <p:cNvSpPr/>
            <p:nvPr/>
          </p:nvSpPr>
          <p:spPr>
            <a:xfrm>
              <a:off x="10898640" y="-8640"/>
              <a:ext cx="1289880" cy="6866280"/>
            </a:xfrm>
            <a:custGeom>
              <a:avLst/>
              <a:gdLst/>
              <a:ah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3" name="CustomShape 9"/>
            <p:cNvSpPr/>
            <p:nvPr/>
          </p:nvSpPr>
          <p:spPr>
            <a:xfrm>
              <a:off x="10938960" y="-8640"/>
              <a:ext cx="1249560" cy="6866280"/>
            </a:xfrm>
            <a:custGeom>
              <a:avLst/>
              <a:gdLst/>
              <a:ah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4" name="CustomShape 10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25" name="CustomShape 11"/>
            <p:cNvSpPr/>
            <p:nvPr/>
          </p:nvSpPr>
          <p:spPr>
            <a:xfrm>
              <a:off x="0" y="4013280"/>
              <a:ext cx="448200" cy="284436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126" name="PlaceHolder 12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>
            <a:no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Click to edit Master title style</a:t>
            </a:r>
            <a:endParaRPr b="0" lang="en-US" sz="3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27" name="PlaceHolder 13"/>
          <p:cNvSpPr>
            <a:spLocks noGrp="1"/>
          </p:cNvSpPr>
          <p:nvPr>
            <p:ph type="body"/>
          </p:nvPr>
        </p:nvSpPr>
        <p:spPr>
          <a:xfrm>
            <a:off x="675720" y="2161080"/>
            <a:ext cx="4185360" cy="576000"/>
          </a:xfrm>
          <a:prstGeom prst="rect">
            <a:avLst/>
          </a:prstGeom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en-US" sz="2400" spc="-1" strike="noStrike">
                <a:solidFill>
                  <a:srgbClr val="404040"/>
                </a:solidFill>
                <a:latin typeface="Trebuchet MS"/>
              </a:rPr>
              <a:t>Click to edit Master text styles</a:t>
            </a:r>
            <a:endParaRPr b="0" lang="en-US" sz="24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28" name="PlaceHolder 14"/>
          <p:cNvSpPr>
            <a:spLocks noGrp="1"/>
          </p:cNvSpPr>
          <p:nvPr>
            <p:ph type="body"/>
          </p:nvPr>
        </p:nvSpPr>
        <p:spPr>
          <a:xfrm>
            <a:off x="675720" y="2737080"/>
            <a:ext cx="4185360" cy="3303720"/>
          </a:xfrm>
          <a:prstGeom prst="rect">
            <a:avLst/>
          </a:prstGeom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800" spc="-1" strike="noStrike">
                <a:solidFill>
                  <a:srgbClr val="404040"/>
                </a:solidFill>
                <a:latin typeface="Trebuchet MS"/>
              </a:rPr>
              <a:t>Click to edit Master text styles</a:t>
            </a:r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600" spc="-1" strike="noStrike">
                <a:solidFill>
                  <a:srgbClr val="404040"/>
                </a:solidFill>
                <a:latin typeface="Trebuchet MS"/>
              </a:rPr>
              <a:t>Second level</a:t>
            </a:r>
            <a:endParaRPr b="0" lang="en-US" sz="1600" spc="-1" strike="noStrike">
              <a:solidFill>
                <a:srgbClr val="404040"/>
              </a:solidFill>
              <a:latin typeface="Trebuchet MS"/>
            </a:endParaRPr>
          </a:p>
          <a:p>
            <a:pPr lvl="2" marL="1143000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400" spc="-1" strike="noStrike">
                <a:solidFill>
                  <a:srgbClr val="404040"/>
                </a:solidFill>
                <a:latin typeface="Trebuchet MS"/>
              </a:rPr>
              <a:t>Third level</a:t>
            </a:r>
            <a:endParaRPr b="0" lang="en-US" sz="1400" spc="-1" strike="noStrike">
              <a:solidFill>
                <a:srgbClr val="404040"/>
              </a:solidFill>
              <a:latin typeface="Trebuchet MS"/>
            </a:endParaRPr>
          </a:p>
          <a:p>
            <a:pPr lvl="3" marL="1600200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200" spc="-1" strike="noStrike">
                <a:solidFill>
                  <a:srgbClr val="404040"/>
                </a:solidFill>
                <a:latin typeface="Trebuchet MS"/>
              </a:rPr>
              <a:t>Fourth level</a:t>
            </a:r>
            <a:endParaRPr b="0" lang="en-US" sz="1200" spc="-1" strike="noStrike">
              <a:solidFill>
                <a:srgbClr val="404040"/>
              </a:solidFill>
              <a:latin typeface="Trebuchet MS"/>
            </a:endParaRPr>
          </a:p>
          <a:p>
            <a:pPr lvl="4" marL="2057400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200" spc="-1" strike="noStrike">
                <a:solidFill>
                  <a:srgbClr val="404040"/>
                </a:solidFill>
                <a:latin typeface="Trebuchet MS"/>
              </a:rPr>
              <a:t>Fifth level</a:t>
            </a:r>
            <a:endParaRPr b="0" lang="en-US" sz="12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29" name="PlaceHolder 15"/>
          <p:cNvSpPr>
            <a:spLocks noGrp="1"/>
          </p:cNvSpPr>
          <p:nvPr>
            <p:ph type="body"/>
          </p:nvPr>
        </p:nvSpPr>
        <p:spPr>
          <a:xfrm>
            <a:off x="5088240" y="2161080"/>
            <a:ext cx="4185360" cy="576000"/>
          </a:xfrm>
          <a:prstGeom prst="rect">
            <a:avLst/>
          </a:prstGeom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en-US" sz="2400" spc="-1" strike="noStrike">
                <a:solidFill>
                  <a:srgbClr val="404040"/>
                </a:solidFill>
                <a:latin typeface="Trebuchet MS"/>
              </a:rPr>
              <a:t>Click to edit Master text styles</a:t>
            </a:r>
            <a:endParaRPr b="0" lang="en-US" sz="24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30" name="PlaceHolder 16"/>
          <p:cNvSpPr>
            <a:spLocks noGrp="1"/>
          </p:cNvSpPr>
          <p:nvPr>
            <p:ph type="body"/>
          </p:nvPr>
        </p:nvSpPr>
        <p:spPr>
          <a:xfrm>
            <a:off x="5088240" y="2737080"/>
            <a:ext cx="4185360" cy="3303720"/>
          </a:xfrm>
          <a:prstGeom prst="rect">
            <a:avLst/>
          </a:prstGeom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800" spc="-1" strike="noStrike">
                <a:solidFill>
                  <a:srgbClr val="404040"/>
                </a:solidFill>
                <a:latin typeface="Trebuchet MS"/>
              </a:rPr>
              <a:t>Click to edit Master text styles</a:t>
            </a:r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600" spc="-1" strike="noStrike">
                <a:solidFill>
                  <a:srgbClr val="404040"/>
                </a:solidFill>
                <a:latin typeface="Trebuchet MS"/>
              </a:rPr>
              <a:t>Second level</a:t>
            </a:r>
            <a:endParaRPr b="0" lang="en-US" sz="1600" spc="-1" strike="noStrike">
              <a:solidFill>
                <a:srgbClr val="404040"/>
              </a:solidFill>
              <a:latin typeface="Trebuchet MS"/>
            </a:endParaRPr>
          </a:p>
          <a:p>
            <a:pPr lvl="2" marL="1143000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400" spc="-1" strike="noStrike">
                <a:solidFill>
                  <a:srgbClr val="404040"/>
                </a:solidFill>
                <a:latin typeface="Trebuchet MS"/>
              </a:rPr>
              <a:t>Third level</a:t>
            </a:r>
            <a:endParaRPr b="0" lang="en-US" sz="1400" spc="-1" strike="noStrike">
              <a:solidFill>
                <a:srgbClr val="404040"/>
              </a:solidFill>
              <a:latin typeface="Trebuchet MS"/>
            </a:endParaRPr>
          </a:p>
          <a:p>
            <a:pPr lvl="3" marL="1600200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200" spc="-1" strike="noStrike">
                <a:solidFill>
                  <a:srgbClr val="404040"/>
                </a:solidFill>
                <a:latin typeface="Trebuchet MS"/>
              </a:rPr>
              <a:t>Fourth level</a:t>
            </a:r>
            <a:endParaRPr b="0" lang="en-US" sz="1200" spc="-1" strike="noStrike">
              <a:solidFill>
                <a:srgbClr val="404040"/>
              </a:solidFill>
              <a:latin typeface="Trebuchet MS"/>
            </a:endParaRPr>
          </a:p>
          <a:p>
            <a:pPr lvl="4" marL="2057400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200" spc="-1" strike="noStrike">
                <a:solidFill>
                  <a:srgbClr val="404040"/>
                </a:solidFill>
                <a:latin typeface="Trebuchet MS"/>
              </a:rPr>
              <a:t>Fifth level</a:t>
            </a:r>
            <a:endParaRPr b="0" lang="en-US" sz="12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31" name="PlaceHolder 17"/>
          <p:cNvSpPr>
            <a:spLocks noGrp="1"/>
          </p:cNvSpPr>
          <p:nvPr>
            <p:ph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9683D212-EBBA-43DD-917F-E89933DADAFD}" type="datetime">
              <a:rPr b="0" lang="en-US" sz="900" spc="-1" strike="noStrike">
                <a:solidFill>
                  <a:srgbClr val="8b8b8b"/>
                </a:solidFill>
                <a:latin typeface="Trebuchet MS"/>
              </a:rPr>
              <a:t>6/17/20</a:t>
            </a:fld>
            <a:endParaRPr b="0" lang="en-US" sz="900" spc="-1" strike="noStrike">
              <a:latin typeface="Times New Roman"/>
            </a:endParaRPr>
          </a:p>
        </p:txBody>
      </p:sp>
      <p:sp>
        <p:nvSpPr>
          <p:cNvPr id="132" name="PlaceHolder 18"/>
          <p:cNvSpPr>
            <a:spLocks noGrp="1"/>
          </p:cNvSpPr>
          <p:nvPr>
            <p:ph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133" name="PlaceHolder 19"/>
          <p:cNvSpPr>
            <a:spLocks noGrp="1"/>
          </p:cNvSpPr>
          <p:nvPr>
            <p:ph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DCC73453-7794-4A83-BA86-09846E3EAB3A}" type="slidenum">
              <a:rPr b="0" lang="en-US" sz="900" spc="-1" strike="noStrike">
                <a:solidFill>
                  <a:srgbClr val="90c226"/>
                </a:solidFill>
                <a:latin typeface="Trebuchet MS"/>
              </a:rPr>
              <a:t>&lt;number&gt;</a:t>
            </a:fld>
            <a:endParaRPr b="0" lang="en-US" sz="9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0" name="Group 1"/>
          <p:cNvGrpSpPr/>
          <p:nvPr/>
        </p:nvGrpSpPr>
        <p:grpSpPr>
          <a:xfrm>
            <a:off x="0" y="-8640"/>
            <a:ext cx="12191760" cy="6866640"/>
            <a:chOff x="0" y="-8640"/>
            <a:chExt cx="12191760" cy="6866640"/>
          </a:xfrm>
        </p:grpSpPr>
        <p:sp>
          <p:nvSpPr>
            <p:cNvPr id="171" name="Line 2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cap="rnd" w="9360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72" name="Line 3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cap="rnd" w="9360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73" name="CustomShape 4"/>
            <p:cNvSpPr/>
            <p:nvPr/>
          </p:nvSpPr>
          <p:spPr>
            <a:xfrm>
              <a:off x="9181440" y="-8640"/>
              <a:ext cx="3007080" cy="6866280"/>
            </a:xfrm>
            <a:custGeom>
              <a:avLst/>
              <a:gdLst/>
              <a:ah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74" name="CustomShape 5"/>
            <p:cNvSpPr/>
            <p:nvPr/>
          </p:nvSpPr>
          <p:spPr>
            <a:xfrm>
              <a:off x="9603360" y="-8640"/>
              <a:ext cx="2588040" cy="6866280"/>
            </a:xfrm>
            <a:custGeom>
              <a:avLst/>
              <a:gdLst/>
              <a:ah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75" name="CustomShape 6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76" name="CustomShape 7"/>
            <p:cNvSpPr/>
            <p:nvPr/>
          </p:nvSpPr>
          <p:spPr>
            <a:xfrm>
              <a:off x="9334440" y="-8640"/>
              <a:ext cx="2854080" cy="6866280"/>
            </a:xfrm>
            <a:custGeom>
              <a:avLst/>
              <a:gdLst/>
              <a:ah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77" name="CustomShape 8"/>
            <p:cNvSpPr/>
            <p:nvPr/>
          </p:nvSpPr>
          <p:spPr>
            <a:xfrm>
              <a:off x="10898640" y="-8640"/>
              <a:ext cx="1289880" cy="6866280"/>
            </a:xfrm>
            <a:custGeom>
              <a:avLst/>
              <a:gdLst/>
              <a:ah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78" name="CustomShape 9"/>
            <p:cNvSpPr/>
            <p:nvPr/>
          </p:nvSpPr>
          <p:spPr>
            <a:xfrm>
              <a:off x="10938960" y="-8640"/>
              <a:ext cx="1249560" cy="6866280"/>
            </a:xfrm>
            <a:custGeom>
              <a:avLst/>
              <a:gdLst/>
              <a:ah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79" name="CustomShape 10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80" name="CustomShape 11"/>
            <p:cNvSpPr/>
            <p:nvPr/>
          </p:nvSpPr>
          <p:spPr>
            <a:xfrm>
              <a:off x="0" y="4013280"/>
              <a:ext cx="448200" cy="284436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181" name="PlaceHolder 12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</p:spPr>
        <p:txBody>
          <a:bodyPr>
            <a:no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Click to edit Master title style</a:t>
            </a:r>
            <a:endParaRPr b="0" lang="en-US" sz="3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82" name="PlaceHolder 13"/>
          <p:cNvSpPr>
            <a:spLocks noGrp="1"/>
          </p:cNvSpPr>
          <p:nvPr>
            <p:ph type="body"/>
          </p:nvPr>
        </p:nvSpPr>
        <p:spPr>
          <a:xfrm>
            <a:off x="677160" y="2160720"/>
            <a:ext cx="4183560" cy="388044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800" spc="-1" strike="noStrike">
                <a:solidFill>
                  <a:srgbClr val="404040"/>
                </a:solidFill>
                <a:latin typeface="Trebuchet MS"/>
              </a:rPr>
              <a:t>Click to edit Master text styles</a:t>
            </a:r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600" spc="-1" strike="noStrike">
                <a:solidFill>
                  <a:srgbClr val="404040"/>
                </a:solidFill>
                <a:latin typeface="Trebuchet MS"/>
              </a:rPr>
              <a:t>Second level</a:t>
            </a:r>
            <a:endParaRPr b="0" lang="en-US" sz="1600" spc="-1" strike="noStrike">
              <a:solidFill>
                <a:srgbClr val="404040"/>
              </a:solidFill>
              <a:latin typeface="Trebuchet MS"/>
            </a:endParaRPr>
          </a:p>
          <a:p>
            <a:pPr lvl="2" marL="1143000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400" spc="-1" strike="noStrike">
                <a:solidFill>
                  <a:srgbClr val="404040"/>
                </a:solidFill>
                <a:latin typeface="Trebuchet MS"/>
              </a:rPr>
              <a:t>Third level</a:t>
            </a:r>
            <a:endParaRPr b="0" lang="en-US" sz="1400" spc="-1" strike="noStrike">
              <a:solidFill>
                <a:srgbClr val="404040"/>
              </a:solidFill>
              <a:latin typeface="Trebuchet MS"/>
            </a:endParaRPr>
          </a:p>
          <a:p>
            <a:pPr lvl="3" marL="1600200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200" spc="-1" strike="noStrike">
                <a:solidFill>
                  <a:srgbClr val="404040"/>
                </a:solidFill>
                <a:latin typeface="Trebuchet MS"/>
              </a:rPr>
              <a:t>Fourth level</a:t>
            </a:r>
            <a:endParaRPr b="0" lang="en-US" sz="1200" spc="-1" strike="noStrike">
              <a:solidFill>
                <a:srgbClr val="404040"/>
              </a:solidFill>
              <a:latin typeface="Trebuchet MS"/>
            </a:endParaRPr>
          </a:p>
          <a:p>
            <a:pPr lvl="4" marL="2057400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200" spc="-1" strike="noStrike">
                <a:solidFill>
                  <a:srgbClr val="404040"/>
                </a:solidFill>
                <a:latin typeface="Trebuchet MS"/>
              </a:rPr>
              <a:t>Fifth level</a:t>
            </a:r>
            <a:endParaRPr b="0" lang="en-US" sz="12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83" name="PlaceHolder 14"/>
          <p:cNvSpPr>
            <a:spLocks noGrp="1"/>
          </p:cNvSpPr>
          <p:nvPr>
            <p:ph type="body"/>
          </p:nvPr>
        </p:nvSpPr>
        <p:spPr>
          <a:xfrm>
            <a:off x="5090040" y="2160720"/>
            <a:ext cx="4183560" cy="3880440"/>
          </a:xfrm>
          <a:prstGeom prst="rect">
            <a:avLst/>
          </a:prstGeom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800" spc="-1" strike="noStrike">
                <a:solidFill>
                  <a:srgbClr val="404040"/>
                </a:solidFill>
                <a:latin typeface="Trebuchet MS"/>
              </a:rPr>
              <a:t>Click to edit Master text styles</a:t>
            </a:r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600" spc="-1" strike="noStrike">
                <a:solidFill>
                  <a:srgbClr val="404040"/>
                </a:solidFill>
                <a:latin typeface="Trebuchet MS"/>
              </a:rPr>
              <a:t>Second level</a:t>
            </a:r>
            <a:endParaRPr b="0" lang="en-US" sz="1600" spc="-1" strike="noStrike">
              <a:solidFill>
                <a:srgbClr val="404040"/>
              </a:solidFill>
              <a:latin typeface="Trebuchet MS"/>
            </a:endParaRPr>
          </a:p>
          <a:p>
            <a:pPr lvl="2" marL="1143000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400" spc="-1" strike="noStrike">
                <a:solidFill>
                  <a:srgbClr val="404040"/>
                </a:solidFill>
                <a:latin typeface="Trebuchet MS"/>
              </a:rPr>
              <a:t>Third level</a:t>
            </a:r>
            <a:endParaRPr b="0" lang="en-US" sz="1400" spc="-1" strike="noStrike">
              <a:solidFill>
                <a:srgbClr val="404040"/>
              </a:solidFill>
              <a:latin typeface="Trebuchet MS"/>
            </a:endParaRPr>
          </a:p>
          <a:p>
            <a:pPr lvl="3" marL="1600200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200" spc="-1" strike="noStrike">
                <a:solidFill>
                  <a:srgbClr val="404040"/>
                </a:solidFill>
                <a:latin typeface="Trebuchet MS"/>
              </a:rPr>
              <a:t>Fourth level</a:t>
            </a:r>
            <a:endParaRPr b="0" lang="en-US" sz="1200" spc="-1" strike="noStrike">
              <a:solidFill>
                <a:srgbClr val="404040"/>
              </a:solidFill>
              <a:latin typeface="Trebuchet MS"/>
            </a:endParaRPr>
          </a:p>
          <a:p>
            <a:pPr lvl="4" marL="2057400" indent="-22824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200" spc="-1" strike="noStrike">
                <a:solidFill>
                  <a:srgbClr val="404040"/>
                </a:solidFill>
                <a:latin typeface="Trebuchet MS"/>
              </a:rPr>
              <a:t>Fifth level</a:t>
            </a:r>
            <a:endParaRPr b="0" lang="en-US" sz="12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184" name="PlaceHolder 15"/>
          <p:cNvSpPr>
            <a:spLocks noGrp="1"/>
          </p:cNvSpPr>
          <p:nvPr>
            <p:ph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423EF40A-9AB8-42E7-84FE-BD460553787F}" type="datetime">
              <a:rPr b="0" lang="en-US" sz="900" spc="-1" strike="noStrike">
                <a:solidFill>
                  <a:srgbClr val="8b8b8b"/>
                </a:solidFill>
                <a:latin typeface="Trebuchet MS"/>
              </a:rPr>
              <a:t>6/17/20</a:t>
            </a:fld>
            <a:endParaRPr b="0" lang="en-US" sz="900" spc="-1" strike="noStrike">
              <a:latin typeface="Times New Roman"/>
            </a:endParaRPr>
          </a:p>
        </p:txBody>
      </p:sp>
      <p:sp>
        <p:nvSpPr>
          <p:cNvPr id="185" name="PlaceHolder 16"/>
          <p:cNvSpPr>
            <a:spLocks noGrp="1"/>
          </p:cNvSpPr>
          <p:nvPr>
            <p:ph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186" name="PlaceHolder 17"/>
          <p:cNvSpPr>
            <a:spLocks noGrp="1"/>
          </p:cNvSpPr>
          <p:nvPr>
            <p:ph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AA81A579-1344-4DF1-B4AD-F9800E0F5CD7}" type="slidenum">
              <a:rPr b="0" lang="en-US" sz="900" spc="-1" strike="noStrike">
                <a:solidFill>
                  <a:srgbClr val="90c226"/>
                </a:solidFill>
                <a:latin typeface="Trebuchet MS"/>
              </a:rPr>
              <a:t>&lt;number&gt;</a:t>
            </a:fld>
            <a:endParaRPr b="0" lang="en-US" sz="9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jpeg"/><Relationship Id="rId3" Type="http://schemas.openxmlformats.org/officeDocument/2006/relationships/slideLayout" Target="../slideLayouts/slideLayout2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image" Target="../media/image6.jpeg"/><Relationship Id="rId3" Type="http://schemas.openxmlformats.org/officeDocument/2006/relationships/slideLayout" Target="../slideLayouts/slideLayout2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image" Target="../media/image8.jpeg"/><Relationship Id="rId3" Type="http://schemas.openxmlformats.org/officeDocument/2006/relationships/slideLayout" Target="../slideLayouts/slideLayout2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40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TextShape 1"/>
          <p:cNvSpPr txBox="1"/>
          <p:nvPr/>
        </p:nvSpPr>
        <p:spPr>
          <a:xfrm>
            <a:off x="1506960" y="2404440"/>
            <a:ext cx="7766640" cy="16459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r>
              <a:rPr b="0" lang="en-US" sz="5400" spc="-1" strike="noStrike">
                <a:solidFill>
                  <a:srgbClr val="90c226"/>
                </a:solidFill>
                <a:latin typeface="Trebuchet MS"/>
              </a:rPr>
              <a:t>ᏣᎳᎩ 102</a:t>
            </a:r>
            <a:endParaRPr b="0" lang="en-US" sz="54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24" name="TextShape 2"/>
          <p:cNvSpPr txBox="1"/>
          <p:nvPr/>
        </p:nvSpPr>
        <p:spPr>
          <a:xfrm>
            <a:off x="1506960" y="4050720"/>
            <a:ext cx="7766640" cy="1096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algn="r">
              <a:lnSpc>
                <a:spcPct val="100000"/>
              </a:lnSpc>
              <a:spcBef>
                <a:spcPts val="1001"/>
              </a:spcBef>
            </a:pPr>
            <a:r>
              <a:rPr b="0" lang="en-US" sz="3200" spc="-1" strike="noStrike">
                <a:solidFill>
                  <a:srgbClr val="808080"/>
                </a:solidFill>
                <a:latin typeface="Trebuchet MS"/>
              </a:rPr>
              <a:t>ᎨᏙ ᎢᏳᏍᏗ ᏗᎬ</a:t>
            </a:r>
            <a:r>
              <a:rPr b="0" lang="en-US" sz="3200" spc="-1" strike="noStrike" u="sng">
                <a:solidFill>
                  <a:srgbClr val="808080"/>
                </a:solidFill>
                <a:uFillTx/>
                <a:latin typeface="Trebuchet MS"/>
              </a:rPr>
              <a:t>Ꮎ</a:t>
            </a:r>
            <a:r>
              <a:rPr b="0" lang="en-US" sz="3200" spc="-1" strike="noStrike">
                <a:solidFill>
                  <a:srgbClr val="808080"/>
                </a:solidFill>
                <a:latin typeface="Trebuchet MS"/>
              </a:rPr>
              <a:t>ᏗᎢ?</a:t>
            </a:r>
            <a:endParaRPr b="0" lang="en-U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ᏗᏤᏅᏒ ᏕᏣᎸᏫᏍᏓ</a:t>
            </a:r>
            <a:r>
              <a:rPr b="0" lang="en-US" sz="3600" spc="-1" strike="noStrike" u="sng">
                <a:solidFill>
                  <a:srgbClr val="90c226"/>
                </a:solidFill>
                <a:uFillTx/>
                <a:latin typeface="Trebuchet MS"/>
              </a:rPr>
              <a:t>Ꮑ</a:t>
            </a: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Ꮧ</a:t>
            </a:r>
            <a:endParaRPr b="0" lang="en-US" sz="3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55" name="TextShape 2"/>
          <p:cNvSpPr txBox="1"/>
          <p:nvPr/>
        </p:nvSpPr>
        <p:spPr>
          <a:xfrm>
            <a:off x="677160" y="2160720"/>
            <a:ext cx="8596440" cy="388044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1800" spc="-1" strike="noStrike">
                <a:solidFill>
                  <a:srgbClr val="404040"/>
                </a:solidFill>
                <a:latin typeface="Trebuchet MS"/>
              </a:rPr>
              <a:t>Think of 3 commonly-used verbs; things like “see, say, know, write, work</a:t>
            </a:r>
            <a:r>
              <a:rPr b="0" lang="is-IS" sz="1800" spc="-1" strike="noStrike">
                <a:solidFill>
                  <a:srgbClr val="404040"/>
                </a:solidFill>
                <a:latin typeface="Trebuchet MS"/>
              </a:rPr>
              <a:t>…etc” – make sure they are in the stem dictionary</a:t>
            </a:r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is-IS" sz="1800" spc="-1" strike="noStrike">
                <a:solidFill>
                  <a:srgbClr val="404040"/>
                </a:solidFill>
                <a:latin typeface="Trebuchet MS"/>
              </a:rPr>
              <a:t>Write/type out the conjugations of them for 1st &amp; 3rd person singular in the present continuous stem.</a:t>
            </a:r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is-IS" sz="1800" spc="-1" strike="noStrike">
                <a:solidFill>
                  <a:srgbClr val="404040"/>
                </a:solidFill>
                <a:latin typeface="Trebuchet MS"/>
              </a:rPr>
              <a:t>Use the stem dictionary to write out forms for 1st &amp; 3rd singular in the incompletive, completive, and deverbal noun stems.</a:t>
            </a:r>
            <a:endParaRPr b="0" lang="en-US" sz="18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ᎢᏣᏓᏲᎵᎳ – 5 ᎢᏯᏂ ᎠᏂᏴᏫ ᎢᏥᏟᏃᎮᎯ</a:t>
            </a:r>
            <a:endParaRPr b="0" lang="en-US" sz="3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26" name="TextShape 2"/>
          <p:cNvSpPr txBox="1"/>
          <p:nvPr/>
        </p:nvSpPr>
        <p:spPr>
          <a:xfrm>
            <a:off x="677160" y="2160720"/>
            <a:ext cx="8596440" cy="38804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3200" spc="-1" strike="noStrike">
                <a:solidFill>
                  <a:srgbClr val="404040"/>
                </a:solidFill>
                <a:latin typeface="Trebuchet MS"/>
              </a:rPr>
              <a:t>“</a:t>
            </a:r>
            <a:r>
              <a:rPr b="0" lang="en-US" sz="3200" spc="-1" strike="noStrike">
                <a:solidFill>
                  <a:srgbClr val="404040"/>
                </a:solidFill>
                <a:latin typeface="Trebuchet MS"/>
              </a:rPr>
              <a:t>ᏏᏲ, ᏙᎯᏧ / ᎣᏏᏉᏧ / ᎭᏲᎵᏓᏧ?”</a:t>
            </a:r>
            <a:endParaRPr b="0" lang="en-US" sz="3200" spc="-1" strike="noStrike">
              <a:solidFill>
                <a:srgbClr val="404040"/>
              </a:solidFill>
              <a:latin typeface="Trebuchet MS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3200" spc="-1" strike="noStrike">
                <a:solidFill>
                  <a:srgbClr val="404040"/>
                </a:solidFill>
                <a:latin typeface="Trebuchet MS"/>
              </a:rPr>
              <a:t>“</a:t>
            </a:r>
            <a:r>
              <a:rPr b="0" lang="en-US" sz="3200" spc="-1" strike="noStrike">
                <a:solidFill>
                  <a:srgbClr val="404040"/>
                </a:solidFill>
                <a:latin typeface="Trebuchet MS"/>
              </a:rPr>
              <a:t>ᎣᏍᏓ (/ᎤᏲᎢ) ᏗᎬ</a:t>
            </a:r>
            <a:r>
              <a:rPr b="0" lang="en-US" sz="3200" spc="-1" strike="noStrike" u="sng">
                <a:solidFill>
                  <a:srgbClr val="404040"/>
                </a:solidFill>
                <a:uFillTx/>
                <a:latin typeface="Trebuchet MS"/>
              </a:rPr>
              <a:t>Ꮎ</a:t>
            </a:r>
            <a:r>
              <a:rPr b="0" lang="en-US" sz="3200" spc="-1" strike="noStrike">
                <a:solidFill>
                  <a:srgbClr val="404040"/>
                </a:solidFill>
                <a:latin typeface="Trebuchet MS"/>
              </a:rPr>
              <a:t>ᏗᎢ </a:t>
            </a:r>
            <a:r>
              <a:rPr b="0" lang="is-IS" sz="3200" spc="-1" strike="noStrike">
                <a:solidFill>
                  <a:srgbClr val="404040"/>
                </a:solidFill>
                <a:latin typeface="Trebuchet MS"/>
              </a:rPr>
              <a:t>… (</a:t>
            </a:r>
            <a:r>
              <a:rPr b="0" lang="en-US" sz="3200" spc="-1" strike="noStrike">
                <a:solidFill>
                  <a:srgbClr val="404040"/>
                </a:solidFill>
                <a:latin typeface="Trebuchet MS"/>
              </a:rPr>
              <a:t>ᏣᎿᏬ / ᏕᏣᎳᏑᎶ</a:t>
            </a:r>
            <a:r>
              <a:rPr b="0" lang="is-IS" sz="3200" spc="-1" strike="noStrike">
                <a:solidFill>
                  <a:srgbClr val="404040"/>
                </a:solidFill>
                <a:latin typeface="Trebuchet MS"/>
              </a:rPr>
              <a:t>…)”</a:t>
            </a:r>
            <a:endParaRPr b="0" lang="en-US" sz="3200" spc="-1" strike="noStrike">
              <a:solidFill>
                <a:srgbClr val="404040"/>
              </a:solidFill>
              <a:latin typeface="Trebuchet MS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3200" spc="-1" strike="noStrike">
                <a:solidFill>
                  <a:srgbClr val="404040"/>
                </a:solidFill>
                <a:latin typeface="Trebuchet MS"/>
              </a:rPr>
              <a:t>ᎦᏨ ᏣᏩᏎᎢ</a:t>
            </a:r>
            <a:r>
              <a:rPr b="0" lang="is-IS" sz="3200" spc="-1" strike="noStrike">
                <a:solidFill>
                  <a:srgbClr val="404040"/>
                </a:solidFill>
                <a:latin typeface="Trebuchet MS"/>
              </a:rPr>
              <a:t>… (</a:t>
            </a:r>
            <a:r>
              <a:rPr b="0" lang="en-US" sz="3200" spc="-1" strike="noStrike">
                <a:solidFill>
                  <a:srgbClr val="404040"/>
                </a:solidFill>
                <a:latin typeface="Trebuchet MS"/>
              </a:rPr>
              <a:t>ᏍᎩᎾ ᎠᎿᏬ / ᎠᎳᏍᏇᏔᏬ</a:t>
            </a:r>
            <a:r>
              <a:rPr b="0" lang="is-IS" sz="3200" spc="-1" strike="noStrike">
                <a:solidFill>
                  <a:srgbClr val="404040"/>
                </a:solidFill>
                <a:latin typeface="Trebuchet MS"/>
              </a:rPr>
              <a:t>… etc.) Sears/Belk/Wal-Mart?</a:t>
            </a:r>
            <a:endParaRPr b="0" lang="en-US" sz="32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ᎨᏙ ᎢᏳᏍᏗ ᏗᎬ</a:t>
            </a:r>
            <a:r>
              <a:rPr b="0" lang="en-US" sz="3600" spc="-1" strike="noStrike" u="sng">
                <a:solidFill>
                  <a:srgbClr val="90c226"/>
                </a:solidFill>
                <a:uFillTx/>
                <a:latin typeface="Trebuchet MS"/>
              </a:rPr>
              <a:t>Ꮎ</a:t>
            </a: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ᏗᎢ?</a:t>
            </a:r>
            <a:endParaRPr b="0" lang="en-US" sz="3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28" name="TextShape 2"/>
          <p:cNvSpPr txBox="1"/>
          <p:nvPr/>
        </p:nvSpPr>
        <p:spPr>
          <a:xfrm>
            <a:off x="675720" y="2161080"/>
            <a:ext cx="4185360" cy="5760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en-US" sz="2400" spc="-1" strike="noStrike">
                <a:solidFill>
                  <a:srgbClr val="404040"/>
                </a:solidFill>
                <a:latin typeface="Trebuchet MS"/>
              </a:rPr>
              <a:t>ᎢᎾ ᎢᎦᏔ</a:t>
            </a:r>
            <a:endParaRPr b="0" lang="en-US" sz="2400" spc="-1" strike="noStrike">
              <a:solidFill>
                <a:srgbClr val="404040"/>
              </a:solidFill>
              <a:latin typeface="Trebuchet MS"/>
            </a:endParaRPr>
          </a:p>
        </p:txBody>
      </p:sp>
      <p:pic>
        <p:nvPicPr>
          <p:cNvPr id="229" name="Content Placeholder 9" descr=""/>
          <p:cNvPicPr/>
          <p:nvPr/>
        </p:nvPicPr>
        <p:blipFill>
          <a:blip r:embed="rId1"/>
          <a:stretch/>
        </p:blipFill>
        <p:spPr>
          <a:xfrm>
            <a:off x="1610280" y="2736720"/>
            <a:ext cx="2316240" cy="3304800"/>
          </a:xfrm>
          <a:prstGeom prst="rect">
            <a:avLst/>
          </a:prstGeom>
          <a:ln>
            <a:noFill/>
          </a:ln>
        </p:spPr>
      </p:pic>
      <p:sp>
        <p:nvSpPr>
          <p:cNvPr id="230" name="TextShape 3"/>
          <p:cNvSpPr txBox="1"/>
          <p:nvPr/>
        </p:nvSpPr>
        <p:spPr>
          <a:xfrm>
            <a:off x="5088240" y="2161080"/>
            <a:ext cx="4185360" cy="5760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en-US" sz="2400" spc="-1" strike="noStrike">
                <a:solidFill>
                  <a:srgbClr val="404040"/>
                </a:solidFill>
                <a:latin typeface="Trebuchet MS"/>
              </a:rPr>
              <a:t>ᎡᎳᏗ ᎢᎦᏔ</a:t>
            </a:r>
            <a:endParaRPr b="0" lang="en-US" sz="2400" spc="-1" strike="noStrike">
              <a:solidFill>
                <a:srgbClr val="404040"/>
              </a:solidFill>
              <a:latin typeface="Trebuchet MS"/>
            </a:endParaRPr>
          </a:p>
        </p:txBody>
      </p:sp>
      <p:pic>
        <p:nvPicPr>
          <p:cNvPr id="231" name="Content Placeholder 8" descr=""/>
          <p:cNvPicPr/>
          <p:nvPr/>
        </p:nvPicPr>
        <p:blipFill>
          <a:blip r:embed="rId2"/>
          <a:stretch/>
        </p:blipFill>
        <p:spPr>
          <a:xfrm>
            <a:off x="5920200" y="2736720"/>
            <a:ext cx="2521080" cy="33048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ᎨᏙ ᎢᏳᏍᏗ ᏗᎬ</a:t>
            </a:r>
            <a:r>
              <a:rPr b="0" lang="en-US" sz="3600" spc="-1" strike="noStrike" u="sng">
                <a:solidFill>
                  <a:srgbClr val="90c226"/>
                </a:solidFill>
                <a:uFillTx/>
                <a:latin typeface="Trebuchet MS"/>
              </a:rPr>
              <a:t>Ꮎ</a:t>
            </a: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ᏗᎢ?</a:t>
            </a:r>
            <a:endParaRPr b="0" lang="en-US" sz="3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33" name="TextShape 2"/>
          <p:cNvSpPr txBox="1"/>
          <p:nvPr/>
        </p:nvSpPr>
        <p:spPr>
          <a:xfrm>
            <a:off x="675720" y="2161080"/>
            <a:ext cx="4185360" cy="5760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en-US" sz="2400" spc="-1" strike="noStrike">
                <a:solidFill>
                  <a:srgbClr val="404040"/>
                </a:solidFill>
                <a:latin typeface="Trebuchet MS"/>
              </a:rPr>
              <a:t>Ꭶ</a:t>
            </a:r>
            <a:r>
              <a:rPr b="0" lang="en-US" sz="2400" spc="-1" strike="noStrike" u="sng">
                <a:solidFill>
                  <a:srgbClr val="404040"/>
                </a:solidFill>
                <a:uFillTx/>
                <a:latin typeface="Trebuchet MS"/>
              </a:rPr>
              <a:t>Ꮅ</a:t>
            </a:r>
            <a:r>
              <a:rPr b="0" lang="en-US" sz="2400" spc="-1" strike="noStrike">
                <a:solidFill>
                  <a:srgbClr val="404040"/>
                </a:solidFill>
                <a:latin typeface="Trebuchet MS"/>
              </a:rPr>
              <a:t>ᏦᎯᏓ</a:t>
            </a:r>
            <a:endParaRPr b="0" lang="en-US" sz="2400" spc="-1" strike="noStrike">
              <a:solidFill>
                <a:srgbClr val="404040"/>
              </a:solidFill>
              <a:latin typeface="Trebuchet MS"/>
            </a:endParaRPr>
          </a:p>
        </p:txBody>
      </p:sp>
      <p:pic>
        <p:nvPicPr>
          <p:cNvPr id="234" name="Content Placeholder 4" descr=""/>
          <p:cNvPicPr/>
          <p:nvPr/>
        </p:nvPicPr>
        <p:blipFill>
          <a:blip r:embed="rId1"/>
          <a:stretch/>
        </p:blipFill>
        <p:spPr>
          <a:xfrm>
            <a:off x="1586160" y="2736720"/>
            <a:ext cx="2364840" cy="3304800"/>
          </a:xfrm>
          <a:prstGeom prst="rect">
            <a:avLst/>
          </a:prstGeom>
          <a:ln>
            <a:noFill/>
          </a:ln>
        </p:spPr>
      </p:pic>
      <p:sp>
        <p:nvSpPr>
          <p:cNvPr id="235" name="TextShape 3"/>
          <p:cNvSpPr txBox="1"/>
          <p:nvPr/>
        </p:nvSpPr>
        <p:spPr>
          <a:xfrm>
            <a:off x="5088240" y="2161080"/>
            <a:ext cx="4185360" cy="5760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en-US" sz="2400" spc="-1" strike="noStrike">
                <a:solidFill>
                  <a:srgbClr val="404040"/>
                </a:solidFill>
                <a:latin typeface="Trebuchet MS"/>
              </a:rPr>
              <a:t>ᎤᎴᏐᏓ</a:t>
            </a:r>
            <a:endParaRPr b="0" lang="en-US" sz="2400" spc="-1" strike="noStrike">
              <a:solidFill>
                <a:srgbClr val="404040"/>
              </a:solidFill>
              <a:latin typeface="Trebuchet MS"/>
            </a:endParaRPr>
          </a:p>
        </p:txBody>
      </p:sp>
      <p:pic>
        <p:nvPicPr>
          <p:cNvPr id="236" name="Content Placeholder 9" descr=""/>
          <p:cNvPicPr/>
          <p:nvPr/>
        </p:nvPicPr>
        <p:blipFill>
          <a:blip r:embed="rId2"/>
          <a:stretch/>
        </p:blipFill>
        <p:spPr>
          <a:xfrm>
            <a:off x="6603120" y="2736720"/>
            <a:ext cx="1155240" cy="33048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ᎨᏙ ᎢᏳᏍᏗ ᏗᎬ</a:t>
            </a:r>
            <a:r>
              <a:rPr b="0" lang="en-US" sz="3600" spc="-1" strike="noStrike" u="sng">
                <a:solidFill>
                  <a:srgbClr val="90c226"/>
                </a:solidFill>
                <a:uFillTx/>
                <a:latin typeface="Trebuchet MS"/>
              </a:rPr>
              <a:t>Ꮎ</a:t>
            </a: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ᏗᎢ?</a:t>
            </a:r>
            <a:endParaRPr b="0" lang="en-US" sz="3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38" name="TextShape 2"/>
          <p:cNvSpPr txBox="1"/>
          <p:nvPr/>
        </p:nvSpPr>
        <p:spPr>
          <a:xfrm>
            <a:off x="675720" y="2161080"/>
            <a:ext cx="4185360" cy="5760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en-US" sz="2400" spc="-1" strike="noStrike">
                <a:solidFill>
                  <a:srgbClr val="404040"/>
                </a:solidFill>
                <a:latin typeface="Trebuchet MS"/>
              </a:rPr>
              <a:t>ᎠᏲᏟ</a:t>
            </a:r>
            <a:endParaRPr b="0" lang="en-US" sz="24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239" name="TextShape 3"/>
          <p:cNvSpPr txBox="1"/>
          <p:nvPr/>
        </p:nvSpPr>
        <p:spPr>
          <a:xfrm>
            <a:off x="5088240" y="2161080"/>
            <a:ext cx="4185360" cy="5760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en-US" sz="2400" spc="-1" strike="noStrike">
                <a:solidFill>
                  <a:srgbClr val="404040"/>
                </a:solidFill>
                <a:latin typeface="Trebuchet MS"/>
              </a:rPr>
              <a:t>ᎠᎦᏴᎵ</a:t>
            </a:r>
            <a:endParaRPr b="0" lang="en-US" sz="2400" spc="-1" strike="noStrike">
              <a:solidFill>
                <a:srgbClr val="404040"/>
              </a:solidFill>
              <a:latin typeface="Trebuchet MS"/>
            </a:endParaRPr>
          </a:p>
        </p:txBody>
      </p:sp>
      <p:pic>
        <p:nvPicPr>
          <p:cNvPr id="240" name="Content Placeholder 9" descr=""/>
          <p:cNvPicPr/>
          <p:nvPr/>
        </p:nvPicPr>
        <p:blipFill>
          <a:blip r:embed="rId1"/>
          <a:stretch/>
        </p:blipFill>
        <p:spPr>
          <a:xfrm>
            <a:off x="5087880" y="2993400"/>
            <a:ext cx="4185720" cy="2791800"/>
          </a:xfrm>
          <a:prstGeom prst="rect">
            <a:avLst/>
          </a:prstGeom>
          <a:ln>
            <a:noFill/>
          </a:ln>
        </p:spPr>
      </p:pic>
      <p:pic>
        <p:nvPicPr>
          <p:cNvPr id="241" name="Content Placeholder 8" descr=""/>
          <p:cNvPicPr/>
          <p:nvPr/>
        </p:nvPicPr>
        <p:blipFill>
          <a:blip r:embed="rId2"/>
          <a:stretch/>
        </p:blipFill>
        <p:spPr>
          <a:xfrm>
            <a:off x="676440" y="2998800"/>
            <a:ext cx="4184280" cy="27810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ᎨᏙ ᎢᏳᏍᏗ ᏗᎬ</a:t>
            </a:r>
            <a:r>
              <a:rPr b="0" lang="en-US" sz="3600" spc="-1" strike="noStrike" u="sng">
                <a:solidFill>
                  <a:srgbClr val="90c226"/>
                </a:solidFill>
                <a:uFillTx/>
                <a:latin typeface="Trebuchet MS"/>
              </a:rPr>
              <a:t>Ꮎ</a:t>
            </a: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ᏗᎢ?</a:t>
            </a:r>
            <a:endParaRPr b="0" lang="en-US" sz="3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43" name="TextShape 2"/>
          <p:cNvSpPr txBox="1"/>
          <p:nvPr/>
        </p:nvSpPr>
        <p:spPr>
          <a:xfrm>
            <a:off x="675720" y="2161080"/>
            <a:ext cx="4185360" cy="5760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en-US" sz="2400" spc="-1" strike="noStrike">
                <a:solidFill>
                  <a:srgbClr val="404040"/>
                </a:solidFill>
                <a:latin typeface="Trebuchet MS"/>
              </a:rPr>
              <a:t>ᎤᏬᏚᎯ</a:t>
            </a:r>
            <a:endParaRPr b="0" lang="en-US" sz="2400" spc="-1" strike="noStrike">
              <a:solidFill>
                <a:srgbClr val="404040"/>
              </a:solidFill>
              <a:latin typeface="Trebuchet MS"/>
            </a:endParaRPr>
          </a:p>
        </p:txBody>
      </p:sp>
      <p:pic>
        <p:nvPicPr>
          <p:cNvPr id="244" name="Content Placeholder 6" descr=""/>
          <p:cNvPicPr/>
          <p:nvPr/>
        </p:nvPicPr>
        <p:blipFill>
          <a:blip r:embed="rId1"/>
          <a:stretch/>
        </p:blipFill>
        <p:spPr>
          <a:xfrm>
            <a:off x="676440" y="3212640"/>
            <a:ext cx="4184280" cy="2353680"/>
          </a:xfrm>
          <a:prstGeom prst="rect">
            <a:avLst/>
          </a:prstGeom>
          <a:ln>
            <a:noFill/>
          </a:ln>
        </p:spPr>
      </p:pic>
      <p:sp>
        <p:nvSpPr>
          <p:cNvPr id="245" name="TextShape 3"/>
          <p:cNvSpPr txBox="1"/>
          <p:nvPr/>
        </p:nvSpPr>
        <p:spPr>
          <a:xfrm>
            <a:off x="5088240" y="2161080"/>
            <a:ext cx="4185360" cy="57600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0" lang="en-US" sz="2400" spc="-1" strike="noStrike">
                <a:solidFill>
                  <a:srgbClr val="404040"/>
                </a:solidFill>
                <a:latin typeface="Trebuchet MS"/>
              </a:rPr>
              <a:t>ᎤᏁᎩᏟᏗ</a:t>
            </a:r>
            <a:endParaRPr b="0" lang="en-US" sz="2400" spc="-1" strike="noStrike">
              <a:solidFill>
                <a:srgbClr val="404040"/>
              </a:solidFill>
              <a:latin typeface="Trebuchet MS"/>
            </a:endParaRPr>
          </a:p>
        </p:txBody>
      </p:sp>
      <p:pic>
        <p:nvPicPr>
          <p:cNvPr id="246" name="Content Placeholder 7" descr=""/>
          <p:cNvPicPr/>
          <p:nvPr/>
        </p:nvPicPr>
        <p:blipFill>
          <a:blip r:embed="rId2"/>
          <a:stretch/>
        </p:blipFill>
        <p:spPr>
          <a:xfrm>
            <a:off x="5087880" y="3023640"/>
            <a:ext cx="4185720" cy="27313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ᎨᏙ ᎢᏳᏍᏗ ᏗᎬ</a:t>
            </a:r>
            <a:r>
              <a:rPr b="0" lang="en-US" sz="3600" spc="-1" strike="noStrike" u="sng">
                <a:solidFill>
                  <a:srgbClr val="90c226"/>
                </a:solidFill>
                <a:uFillTx/>
                <a:latin typeface="Trebuchet MS"/>
              </a:rPr>
              <a:t>Ꮎ</a:t>
            </a: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ᏗᎢ ᎯᎠ ᏴᏫ?</a:t>
            </a:r>
            <a:endParaRPr b="0" lang="en-US" sz="3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48" name="TextShape 2"/>
          <p:cNvSpPr txBox="1"/>
          <p:nvPr/>
        </p:nvSpPr>
        <p:spPr>
          <a:xfrm>
            <a:off x="677160" y="2160720"/>
            <a:ext cx="4183560" cy="38804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2400" spc="-1" strike="noStrike">
                <a:solidFill>
                  <a:srgbClr val="404040"/>
                </a:solidFill>
                <a:latin typeface="Trebuchet MS"/>
              </a:rPr>
              <a:t>ᎢᎾ ᎢᎦᏔ? ᎠᎴ ᎡᎳᏗ ᎢᎦᏔ?</a:t>
            </a:r>
            <a:endParaRPr b="0" lang="en-US" sz="2400" spc="-1" strike="noStrike">
              <a:solidFill>
                <a:srgbClr val="404040"/>
              </a:solidFill>
              <a:latin typeface="Trebuchet MS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2400" spc="-1" strike="noStrike">
                <a:solidFill>
                  <a:srgbClr val="404040"/>
                </a:solidFill>
                <a:latin typeface="Trebuchet MS"/>
              </a:rPr>
              <a:t>ᎤᏬᏚᎯ ᎠᎴ ᎤᏁᎩ</a:t>
            </a:r>
            <a:r>
              <a:rPr b="0" lang="en-US" sz="2400" spc="-1" strike="noStrike" u="sng">
                <a:solidFill>
                  <a:srgbClr val="404040"/>
                </a:solidFill>
                <a:uFillTx/>
                <a:latin typeface="Trebuchet MS"/>
              </a:rPr>
              <a:t>Ꮯ</a:t>
            </a:r>
            <a:r>
              <a:rPr b="0" lang="en-US" sz="2400" spc="-1" strike="noStrike">
                <a:solidFill>
                  <a:srgbClr val="404040"/>
                </a:solidFill>
                <a:latin typeface="Trebuchet MS"/>
              </a:rPr>
              <a:t>Ꮧ?</a:t>
            </a:r>
            <a:endParaRPr b="0" lang="en-US" sz="2400" spc="-1" strike="noStrike">
              <a:solidFill>
                <a:srgbClr val="404040"/>
              </a:solidFill>
              <a:latin typeface="Trebuchet MS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2400" spc="-1" strike="noStrike">
                <a:solidFill>
                  <a:srgbClr val="404040"/>
                </a:solidFill>
                <a:latin typeface="Trebuchet MS"/>
              </a:rPr>
              <a:t>ᎠᏲᏟ ᎠᎴ ᎠᎦᏴᎵ?</a:t>
            </a:r>
            <a:endParaRPr b="0" lang="en-US" sz="2400" spc="-1" strike="noStrike">
              <a:solidFill>
                <a:srgbClr val="404040"/>
              </a:solidFill>
              <a:latin typeface="Trebuchet MS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2400" spc="-1" strike="noStrike">
                <a:solidFill>
                  <a:srgbClr val="404040"/>
                </a:solidFill>
                <a:latin typeface="Trebuchet MS"/>
              </a:rPr>
              <a:t>ᎨᏙ ᎢᏳᏍᏗ ᎤᎿᏩ?</a:t>
            </a:r>
            <a:endParaRPr b="0" lang="en-US" sz="2400" spc="-1" strike="noStrike">
              <a:solidFill>
                <a:srgbClr val="404040"/>
              </a:solidFill>
              <a:latin typeface="Trebuchet MS"/>
            </a:endParaRPr>
          </a:p>
        </p:txBody>
      </p:sp>
      <p:pic>
        <p:nvPicPr>
          <p:cNvPr id="249" name="Content Placeholder 5" descr=""/>
          <p:cNvPicPr/>
          <p:nvPr/>
        </p:nvPicPr>
        <p:blipFill>
          <a:blip r:embed="rId1"/>
          <a:stretch/>
        </p:blipFill>
        <p:spPr>
          <a:xfrm>
            <a:off x="5117760" y="2160720"/>
            <a:ext cx="4127760" cy="38811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ᎨᏙ ᎢᏳᏍᏗ ᏗᎬ</a:t>
            </a:r>
            <a:r>
              <a:rPr b="0" lang="en-US" sz="3600" spc="-1" strike="noStrike" u="sng">
                <a:solidFill>
                  <a:srgbClr val="90c226"/>
                </a:solidFill>
                <a:uFillTx/>
                <a:latin typeface="Trebuchet MS"/>
              </a:rPr>
              <a:t>Ꮎ</a:t>
            </a: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ᏗᎢ ᎯᎠ ᏴᏫ?</a:t>
            </a:r>
            <a:endParaRPr b="0" lang="en-US" sz="3600" spc="-1" strike="noStrike">
              <a:solidFill>
                <a:srgbClr val="000000"/>
              </a:solidFill>
              <a:latin typeface="Trebuchet MS"/>
            </a:endParaRPr>
          </a:p>
        </p:txBody>
      </p:sp>
      <p:pic>
        <p:nvPicPr>
          <p:cNvPr id="251" name="Content Placeholder 4" descr=""/>
          <p:cNvPicPr/>
          <p:nvPr/>
        </p:nvPicPr>
        <p:blipFill>
          <a:blip r:embed="rId1"/>
          <a:stretch/>
        </p:blipFill>
        <p:spPr>
          <a:xfrm>
            <a:off x="3680640" y="2160720"/>
            <a:ext cx="2590560" cy="38811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TextShape 1"/>
          <p:cNvSpPr txBox="1"/>
          <p:nvPr/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90c226"/>
                </a:solidFill>
                <a:latin typeface="Trebuchet MS"/>
              </a:rPr>
              <a:t>ᏍᏓᎵᎢ ᎯᏃᎯᏏ!</a:t>
            </a:r>
            <a:endParaRPr b="0" lang="en-US" sz="3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53" name="TextShape 2"/>
          <p:cNvSpPr txBox="1"/>
          <p:nvPr/>
        </p:nvSpPr>
        <p:spPr>
          <a:xfrm>
            <a:off x="677160" y="2160720"/>
            <a:ext cx="8596440" cy="38804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3200" spc="-1" strike="noStrike">
                <a:solidFill>
                  <a:srgbClr val="404040"/>
                </a:solidFill>
                <a:latin typeface="Trebuchet MS"/>
              </a:rPr>
              <a:t>ᎨᏙ ᎢᏳᏍᏗ ᏗᎬ</a:t>
            </a:r>
            <a:r>
              <a:rPr b="0" lang="en-US" sz="3200" spc="-1" strike="noStrike" u="sng">
                <a:solidFill>
                  <a:srgbClr val="404040"/>
                </a:solidFill>
                <a:uFillTx/>
                <a:latin typeface="Trebuchet MS"/>
              </a:rPr>
              <a:t>Ꮎ</a:t>
            </a:r>
            <a:r>
              <a:rPr b="0" lang="en-US" sz="3200" spc="-1" strike="noStrike">
                <a:solidFill>
                  <a:srgbClr val="404040"/>
                </a:solidFill>
                <a:latin typeface="Trebuchet MS"/>
              </a:rPr>
              <a:t>ᏗᎢ ᏗᎦᏃᏣᎵ (famous) ᏴᏫ?</a:t>
            </a:r>
            <a:endParaRPr b="0" lang="en-US" sz="3200" spc="-1" strike="noStrike">
              <a:solidFill>
                <a:srgbClr val="404040"/>
              </a:solidFill>
              <a:latin typeface="Trebuchet MS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3200" spc="-1" strike="noStrike">
                <a:solidFill>
                  <a:srgbClr val="404040"/>
                </a:solidFill>
                <a:latin typeface="Trebuchet MS"/>
              </a:rPr>
              <a:t>ᏍᏓᎵᎢ ᎯᏃᎯᏏ.</a:t>
            </a:r>
            <a:endParaRPr b="0" lang="en-US" sz="3200" spc="-1" strike="noStrike">
              <a:solidFill>
                <a:srgbClr val="404040"/>
              </a:solidFill>
              <a:latin typeface="Trebuchet MS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en-US" sz="3200" spc="-1" strike="noStrike">
                <a:solidFill>
                  <a:srgbClr val="404040"/>
                </a:solidFill>
                <a:latin typeface="Trebuchet MS"/>
              </a:rPr>
              <a:t>ᏄᏓᎴ ᏴᏫ ᎠᏁ</a:t>
            </a:r>
            <a:r>
              <a:rPr b="0" lang="en-US" sz="3200" spc="-1" strike="noStrike" u="sng">
                <a:solidFill>
                  <a:srgbClr val="404040"/>
                </a:solidFill>
                <a:uFillTx/>
                <a:latin typeface="Trebuchet MS"/>
              </a:rPr>
              <a:t>Ꮯ</a:t>
            </a:r>
            <a:r>
              <a:rPr b="0" lang="en-US" sz="3200" spc="-1" strike="noStrike">
                <a:solidFill>
                  <a:srgbClr val="404040"/>
                </a:solidFill>
                <a:latin typeface="Trebuchet MS"/>
              </a:rPr>
              <a:t>ᏗᏍᎨᏍᏗ ᎢᏰᎵᏍᏗ ᎧᎩ ᎢᏳᏍᏗ.</a:t>
            </a:r>
            <a:endParaRPr b="0" lang="en-US" sz="3200" spc="-1" strike="noStrike">
              <a:solidFill>
                <a:srgbClr val="404040"/>
              </a:solidFill>
              <a:latin typeface="Trebuchet M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59</TotalTime>
  <Application>LibreOffice/6.4.2.2$Windows_X86_64 LibreOffice_project/4e471d8c02c9c90f512f7f9ead8875b57fcb1ec3</Application>
  <Words>203</Words>
  <Paragraphs>33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2016-03-02T16:10:02Z</dcterms:created>
  <dc:creator>Microsoft Office User</dc:creator>
  <dc:description/>
  <dc:language>en-US</dc:language>
  <cp:lastModifiedBy/>
  <dcterms:modified xsi:type="dcterms:W3CDTF">2020-06-17T15:10:56Z</dcterms:modified>
  <cp:revision>9</cp:revision>
  <dc:subject/>
  <dc:title>ᏣᎳᎩ 102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1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11</vt:i4>
  </property>
</Properties>
</file>