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_rels/slideMaster1.xml.rels" ContentType="application/vnd.openxmlformats-package.relationships+xml"/>
  <Override PartName="/ppt/slideMasters/_rels/slideMaster2.xml.rels" ContentType="application/vnd.openxmlformats-package.relationships+xml"/>
  <Override PartName="/ppt/slideMasters/_rels/slideMaster3.xml.rels" ContentType="application/vnd.openxmlformats-package.relationships+xml"/>
  <Override PartName="/ppt/slideMasters/_rels/slideMaster4.xml.rels" ContentType="application/vnd.openxmlformats-package.relationship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slideLayouts/slideLayout31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_rels/slideLayout39.xml.rels" ContentType="application/vnd.openxmlformats-package.relationships+xml"/>
  <Override PartName="/ppt/slideLayouts/_rels/slideLayout31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32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3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34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35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36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37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38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20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22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24.xml.rels" ContentType="application/vnd.openxmlformats-package.relationships+xml"/>
  <Override PartName="/ppt/slideLayouts/_rels/slideLayout25.xml.rels" ContentType="application/vnd.openxmlformats-package.relationships+xml"/>
  <Override PartName="/ppt/slideLayouts/_rels/slideLayout26.xml.rels" ContentType="application/vnd.openxmlformats-package.relationships+xml"/>
  <Override PartName="/ppt/slideLayouts/_rels/slideLayout27.xml.rels" ContentType="application/vnd.openxmlformats-package.relationships+xml"/>
  <Override PartName="/ppt/slideLayouts/_rels/slideLayout28.xml.rels" ContentType="application/vnd.openxmlformats-package.relationships+xml"/>
  <Override PartName="/ppt/slideLayouts/_rels/slideLayout29.xml.rels" ContentType="application/vnd.openxmlformats-package.relationships+xml"/>
  <Override PartName="/ppt/slideLayouts/_rels/slideLayout30.xml.rels" ContentType="application/vnd.openxmlformats-package.relationships+xml"/>
  <Override PartName="/ppt/slideLayouts/_rels/slideLayout40.xml.rels" ContentType="application/vnd.openxmlformats-package.relationships+xml"/>
  <Override PartName="/ppt/slideLayouts/_rels/slideLayout41.xml.rels" ContentType="application/vnd.openxmlformats-package.relationships+xml"/>
  <Override PartName="/ppt/slideLayouts/_rels/slideLayout42.xml.rels" ContentType="application/vnd.openxmlformats-package.relationships+xml"/>
  <Override PartName="/ppt/slideLayouts/_rels/slideLayout43.xml.rels" ContentType="application/vnd.openxmlformats-package.relationships+xml"/>
  <Override PartName="/ppt/slideLayouts/_rels/slideLayout44.xml.rels" ContentType="application/vnd.openxmlformats-package.relationships+xml"/>
  <Override PartName="/ppt/slideLayouts/_rels/slideLayout45.xml.rels" ContentType="application/vnd.openxmlformats-package.relationships+xml"/>
  <Override PartName="/ppt/slideLayouts/_rels/slideLayout46.xml.rels" ContentType="application/vnd.openxmlformats-package.relationships+xml"/>
  <Override PartName="/ppt/slideLayouts/_rels/slideLayout47.xml.rels" ContentType="application/vnd.openxmlformats-package.relationships+xml"/>
  <Override PartName="/ppt/slideLayouts/_rels/slideLayout48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9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10.xml" ContentType="application/vnd.openxmlformats-officedocument.presentationml.slide+xml"/>
  <Override PartName="/ppt/slides/_rels/slide9.xml.rels" ContentType="application/vnd.openxmlformats-package.relationships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media/image1.jpeg" ContentType="image/jpeg"/>
  <Override PartName="/ppt/media/image9.jpeg" ContentType="image/jpeg"/>
  <Override PartName="/ppt/media/image2.jpeg" ContentType="image/jpeg"/>
  <Override PartName="/ppt/media/image3.jpeg" ContentType="image/jpeg"/>
  <Override PartName="/ppt/media/image4.jpeg" ContentType="image/jpeg"/>
  <Override PartName="/ppt/media/image5.jpeg" ContentType="image/jpeg"/>
  <Override PartName="/ppt/media/image6.jpeg" ContentType="image/jpeg"/>
  <Override PartName="/ppt/media/image7.jpeg" ContentType="image/jpeg"/>
  <Override PartName="/ppt/media/image8.jpeg" ContentType="image/jpeg"/>
  <Override PartName="/ppt/media/image10.jpeg" ContentType="image/jpe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61" r:id="rId3"/>
    <p:sldMasterId id="2147483674" r:id="rId4"/>
    <p:sldMasterId id="2147483687" r:id="rId5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</p:sldIdLst>
  <p:sldSz cx="12192000" cy="6858000"/>
  <p:notesSz cx="7772400" cy="10058400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Master" Target="slideMasters/slideMaster3.xml"/><Relationship Id="rId5" Type="http://schemas.openxmlformats.org/officeDocument/2006/relationships/slideMaster" Target="slideMasters/slideMaster4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Relationship Id="rId13" Type="http://schemas.openxmlformats.org/officeDocument/2006/relationships/slide" Target="slides/slide8.xml"/><Relationship Id="rId14" Type="http://schemas.openxmlformats.org/officeDocument/2006/relationships/slide" Target="slides/slide9.xml"/><Relationship Id="rId15" Type="http://schemas.openxmlformats.org/officeDocument/2006/relationships/slide" Target="slides/slide10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3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3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677160" y="609480"/>
            <a:ext cx="8596440" cy="13204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49" name="PlaceHolder 2"/>
          <p:cNvSpPr>
            <a:spLocks noGrp="1"/>
          </p:cNvSpPr>
          <p:nvPr>
            <p:ph type="body"/>
          </p:nvPr>
        </p:nvSpPr>
        <p:spPr>
          <a:xfrm>
            <a:off x="677160" y="2160720"/>
            <a:ext cx="8596440" cy="18507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800" spc="-1" strike="noStrike">
              <a:solidFill>
                <a:srgbClr val="404040"/>
              </a:solidFill>
              <a:latin typeface="Trebuchet MS"/>
            </a:endParaRPr>
          </a:p>
        </p:txBody>
      </p:sp>
      <p:sp>
        <p:nvSpPr>
          <p:cNvPr id="50" name="PlaceHolder 3"/>
          <p:cNvSpPr>
            <a:spLocks noGrp="1"/>
          </p:cNvSpPr>
          <p:nvPr>
            <p:ph type="body"/>
          </p:nvPr>
        </p:nvSpPr>
        <p:spPr>
          <a:xfrm>
            <a:off x="677160" y="4187520"/>
            <a:ext cx="8596440" cy="18507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800" spc="-1" strike="noStrike">
              <a:solidFill>
                <a:srgbClr val="404040"/>
              </a:solidFill>
              <a:latin typeface="Trebuchet MS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PlaceHolder 1"/>
          <p:cNvSpPr>
            <a:spLocks noGrp="1"/>
          </p:cNvSpPr>
          <p:nvPr>
            <p:ph type="title"/>
          </p:nvPr>
        </p:nvSpPr>
        <p:spPr>
          <a:xfrm>
            <a:off x="677160" y="609480"/>
            <a:ext cx="8596440" cy="13204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52" name="PlaceHolder 2"/>
          <p:cNvSpPr>
            <a:spLocks noGrp="1"/>
          </p:cNvSpPr>
          <p:nvPr>
            <p:ph type="body"/>
          </p:nvPr>
        </p:nvSpPr>
        <p:spPr>
          <a:xfrm>
            <a:off x="677160" y="2160720"/>
            <a:ext cx="4194720" cy="18507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800" spc="-1" strike="noStrike">
              <a:solidFill>
                <a:srgbClr val="404040"/>
              </a:solidFill>
              <a:latin typeface="Trebuchet MS"/>
            </a:endParaRPr>
          </a:p>
        </p:txBody>
      </p:sp>
      <p:sp>
        <p:nvSpPr>
          <p:cNvPr id="53" name="PlaceHolder 3"/>
          <p:cNvSpPr>
            <a:spLocks noGrp="1"/>
          </p:cNvSpPr>
          <p:nvPr>
            <p:ph type="body"/>
          </p:nvPr>
        </p:nvSpPr>
        <p:spPr>
          <a:xfrm>
            <a:off x="5082120" y="2160720"/>
            <a:ext cx="4194720" cy="18507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800" spc="-1" strike="noStrike">
              <a:solidFill>
                <a:srgbClr val="404040"/>
              </a:solidFill>
              <a:latin typeface="Trebuchet MS"/>
            </a:endParaRPr>
          </a:p>
        </p:txBody>
      </p:sp>
      <p:sp>
        <p:nvSpPr>
          <p:cNvPr id="54" name="PlaceHolder 4"/>
          <p:cNvSpPr>
            <a:spLocks noGrp="1"/>
          </p:cNvSpPr>
          <p:nvPr>
            <p:ph type="body"/>
          </p:nvPr>
        </p:nvSpPr>
        <p:spPr>
          <a:xfrm>
            <a:off x="677160" y="4187520"/>
            <a:ext cx="4194720" cy="18507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800" spc="-1" strike="noStrike">
              <a:solidFill>
                <a:srgbClr val="404040"/>
              </a:solidFill>
              <a:latin typeface="Trebuchet MS"/>
            </a:endParaRPr>
          </a:p>
        </p:txBody>
      </p:sp>
      <p:sp>
        <p:nvSpPr>
          <p:cNvPr id="55" name="PlaceHolder 5"/>
          <p:cNvSpPr>
            <a:spLocks noGrp="1"/>
          </p:cNvSpPr>
          <p:nvPr>
            <p:ph type="body"/>
          </p:nvPr>
        </p:nvSpPr>
        <p:spPr>
          <a:xfrm>
            <a:off x="5082120" y="4187520"/>
            <a:ext cx="4194720" cy="18507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800" spc="-1" strike="noStrike">
              <a:solidFill>
                <a:srgbClr val="404040"/>
              </a:solidFill>
              <a:latin typeface="Trebuchet MS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PlaceHolder 1"/>
          <p:cNvSpPr>
            <a:spLocks noGrp="1"/>
          </p:cNvSpPr>
          <p:nvPr>
            <p:ph type="title"/>
          </p:nvPr>
        </p:nvSpPr>
        <p:spPr>
          <a:xfrm>
            <a:off x="677160" y="609480"/>
            <a:ext cx="8596440" cy="13204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57" name="PlaceHolder 2"/>
          <p:cNvSpPr>
            <a:spLocks noGrp="1"/>
          </p:cNvSpPr>
          <p:nvPr>
            <p:ph type="body"/>
          </p:nvPr>
        </p:nvSpPr>
        <p:spPr>
          <a:xfrm>
            <a:off x="677160" y="2160720"/>
            <a:ext cx="2767680" cy="18507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800" spc="-1" strike="noStrike">
              <a:solidFill>
                <a:srgbClr val="404040"/>
              </a:solidFill>
              <a:latin typeface="Trebuchet MS"/>
            </a:endParaRPr>
          </a:p>
        </p:txBody>
      </p:sp>
      <p:sp>
        <p:nvSpPr>
          <p:cNvPr id="58" name="PlaceHolder 3"/>
          <p:cNvSpPr>
            <a:spLocks noGrp="1"/>
          </p:cNvSpPr>
          <p:nvPr>
            <p:ph type="body"/>
          </p:nvPr>
        </p:nvSpPr>
        <p:spPr>
          <a:xfrm>
            <a:off x="3583440" y="2160720"/>
            <a:ext cx="2767680" cy="18507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800" spc="-1" strike="noStrike">
              <a:solidFill>
                <a:srgbClr val="404040"/>
              </a:solidFill>
              <a:latin typeface="Trebuchet MS"/>
            </a:endParaRPr>
          </a:p>
        </p:txBody>
      </p:sp>
      <p:sp>
        <p:nvSpPr>
          <p:cNvPr id="59" name="PlaceHolder 4"/>
          <p:cNvSpPr>
            <a:spLocks noGrp="1"/>
          </p:cNvSpPr>
          <p:nvPr>
            <p:ph type="body"/>
          </p:nvPr>
        </p:nvSpPr>
        <p:spPr>
          <a:xfrm>
            <a:off x="6490080" y="2160720"/>
            <a:ext cx="2767680" cy="18507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800" spc="-1" strike="noStrike">
              <a:solidFill>
                <a:srgbClr val="404040"/>
              </a:solidFill>
              <a:latin typeface="Trebuchet MS"/>
            </a:endParaRPr>
          </a:p>
        </p:txBody>
      </p:sp>
      <p:sp>
        <p:nvSpPr>
          <p:cNvPr id="60" name="PlaceHolder 5"/>
          <p:cNvSpPr>
            <a:spLocks noGrp="1"/>
          </p:cNvSpPr>
          <p:nvPr>
            <p:ph type="body"/>
          </p:nvPr>
        </p:nvSpPr>
        <p:spPr>
          <a:xfrm>
            <a:off x="677160" y="4187520"/>
            <a:ext cx="2767680" cy="18507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800" spc="-1" strike="noStrike">
              <a:solidFill>
                <a:srgbClr val="404040"/>
              </a:solidFill>
              <a:latin typeface="Trebuchet MS"/>
            </a:endParaRPr>
          </a:p>
        </p:txBody>
      </p:sp>
      <p:sp>
        <p:nvSpPr>
          <p:cNvPr id="61" name="PlaceHolder 6"/>
          <p:cNvSpPr>
            <a:spLocks noGrp="1"/>
          </p:cNvSpPr>
          <p:nvPr>
            <p:ph type="body"/>
          </p:nvPr>
        </p:nvSpPr>
        <p:spPr>
          <a:xfrm>
            <a:off x="3583440" y="4187520"/>
            <a:ext cx="2767680" cy="18507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800" spc="-1" strike="noStrike">
              <a:solidFill>
                <a:srgbClr val="404040"/>
              </a:solidFill>
              <a:latin typeface="Trebuchet MS"/>
            </a:endParaRPr>
          </a:p>
        </p:txBody>
      </p:sp>
      <p:sp>
        <p:nvSpPr>
          <p:cNvPr id="62" name="PlaceHolder 7"/>
          <p:cNvSpPr>
            <a:spLocks noGrp="1"/>
          </p:cNvSpPr>
          <p:nvPr>
            <p:ph type="body"/>
          </p:nvPr>
        </p:nvSpPr>
        <p:spPr>
          <a:xfrm>
            <a:off x="6490080" y="4187520"/>
            <a:ext cx="2767680" cy="18507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800" spc="-1" strike="noStrike">
              <a:solidFill>
                <a:srgbClr val="404040"/>
              </a:solidFill>
              <a:latin typeface="Trebuchet MS"/>
            </a:endParaRPr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PlaceHolder 1"/>
          <p:cNvSpPr>
            <a:spLocks noGrp="1"/>
          </p:cNvSpPr>
          <p:nvPr>
            <p:ph type="title"/>
          </p:nvPr>
        </p:nvSpPr>
        <p:spPr>
          <a:xfrm>
            <a:off x="677160" y="609480"/>
            <a:ext cx="8596440" cy="13204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80" name="PlaceHolder 2"/>
          <p:cNvSpPr>
            <a:spLocks noGrp="1"/>
          </p:cNvSpPr>
          <p:nvPr>
            <p:ph type="subTitle"/>
          </p:nvPr>
        </p:nvSpPr>
        <p:spPr>
          <a:xfrm>
            <a:off x="677160" y="2160720"/>
            <a:ext cx="8596440" cy="3880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PlaceHolder 1"/>
          <p:cNvSpPr>
            <a:spLocks noGrp="1"/>
          </p:cNvSpPr>
          <p:nvPr>
            <p:ph type="title"/>
          </p:nvPr>
        </p:nvSpPr>
        <p:spPr>
          <a:xfrm>
            <a:off x="677160" y="609480"/>
            <a:ext cx="8596440" cy="13204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82" name="PlaceHolder 2"/>
          <p:cNvSpPr>
            <a:spLocks noGrp="1"/>
          </p:cNvSpPr>
          <p:nvPr>
            <p:ph type="body"/>
          </p:nvPr>
        </p:nvSpPr>
        <p:spPr>
          <a:xfrm>
            <a:off x="677160" y="2160720"/>
            <a:ext cx="8596440" cy="38804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800" spc="-1" strike="noStrike">
              <a:solidFill>
                <a:srgbClr val="404040"/>
              </a:solidFill>
              <a:latin typeface="Trebuchet MS"/>
            </a:endParaRP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PlaceHolder 1"/>
          <p:cNvSpPr>
            <a:spLocks noGrp="1"/>
          </p:cNvSpPr>
          <p:nvPr>
            <p:ph type="title"/>
          </p:nvPr>
        </p:nvSpPr>
        <p:spPr>
          <a:xfrm>
            <a:off x="677160" y="609480"/>
            <a:ext cx="8596440" cy="13204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84" name="PlaceHolder 2"/>
          <p:cNvSpPr>
            <a:spLocks noGrp="1"/>
          </p:cNvSpPr>
          <p:nvPr>
            <p:ph type="body"/>
          </p:nvPr>
        </p:nvSpPr>
        <p:spPr>
          <a:xfrm>
            <a:off x="677160" y="2160720"/>
            <a:ext cx="4194720" cy="38804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800" spc="-1" strike="noStrike">
              <a:solidFill>
                <a:srgbClr val="404040"/>
              </a:solidFill>
              <a:latin typeface="Trebuchet MS"/>
            </a:endParaRPr>
          </a:p>
        </p:txBody>
      </p:sp>
      <p:sp>
        <p:nvSpPr>
          <p:cNvPr id="85" name="PlaceHolder 3"/>
          <p:cNvSpPr>
            <a:spLocks noGrp="1"/>
          </p:cNvSpPr>
          <p:nvPr>
            <p:ph type="body"/>
          </p:nvPr>
        </p:nvSpPr>
        <p:spPr>
          <a:xfrm>
            <a:off x="5082120" y="2160720"/>
            <a:ext cx="4194720" cy="38804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800" spc="-1" strike="noStrike">
              <a:solidFill>
                <a:srgbClr val="404040"/>
              </a:solidFill>
              <a:latin typeface="Trebuchet MS"/>
            </a:endParaRPr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PlaceHolder 1"/>
          <p:cNvSpPr>
            <a:spLocks noGrp="1"/>
          </p:cNvSpPr>
          <p:nvPr>
            <p:ph type="title"/>
          </p:nvPr>
        </p:nvSpPr>
        <p:spPr>
          <a:xfrm>
            <a:off x="677160" y="609480"/>
            <a:ext cx="8596440" cy="13204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Trebuchet MS"/>
            </a:endParaRP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PlaceHolder 1"/>
          <p:cNvSpPr>
            <a:spLocks noGrp="1"/>
          </p:cNvSpPr>
          <p:nvPr>
            <p:ph type="subTitle"/>
          </p:nvPr>
        </p:nvSpPr>
        <p:spPr>
          <a:xfrm>
            <a:off x="677160" y="609480"/>
            <a:ext cx="8596440" cy="61221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PlaceHolder 1"/>
          <p:cNvSpPr>
            <a:spLocks noGrp="1"/>
          </p:cNvSpPr>
          <p:nvPr>
            <p:ph type="title"/>
          </p:nvPr>
        </p:nvSpPr>
        <p:spPr>
          <a:xfrm>
            <a:off x="677160" y="609480"/>
            <a:ext cx="8596440" cy="13204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89" name="PlaceHolder 2"/>
          <p:cNvSpPr>
            <a:spLocks noGrp="1"/>
          </p:cNvSpPr>
          <p:nvPr>
            <p:ph type="body"/>
          </p:nvPr>
        </p:nvSpPr>
        <p:spPr>
          <a:xfrm>
            <a:off x="677160" y="2160720"/>
            <a:ext cx="4194720" cy="18507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800" spc="-1" strike="noStrike">
              <a:solidFill>
                <a:srgbClr val="404040"/>
              </a:solidFill>
              <a:latin typeface="Trebuchet MS"/>
            </a:endParaRPr>
          </a:p>
        </p:txBody>
      </p:sp>
      <p:sp>
        <p:nvSpPr>
          <p:cNvPr id="90" name="PlaceHolder 3"/>
          <p:cNvSpPr>
            <a:spLocks noGrp="1"/>
          </p:cNvSpPr>
          <p:nvPr>
            <p:ph type="body"/>
          </p:nvPr>
        </p:nvSpPr>
        <p:spPr>
          <a:xfrm>
            <a:off x="5082120" y="2160720"/>
            <a:ext cx="4194720" cy="38804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800" spc="-1" strike="noStrike">
              <a:solidFill>
                <a:srgbClr val="404040"/>
              </a:solidFill>
              <a:latin typeface="Trebuchet MS"/>
            </a:endParaRPr>
          </a:p>
        </p:txBody>
      </p:sp>
      <p:sp>
        <p:nvSpPr>
          <p:cNvPr id="91" name="PlaceHolder 4"/>
          <p:cNvSpPr>
            <a:spLocks noGrp="1"/>
          </p:cNvSpPr>
          <p:nvPr>
            <p:ph type="body"/>
          </p:nvPr>
        </p:nvSpPr>
        <p:spPr>
          <a:xfrm>
            <a:off x="677160" y="4187520"/>
            <a:ext cx="4194720" cy="18507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800" spc="-1" strike="noStrike">
              <a:solidFill>
                <a:srgbClr val="404040"/>
              </a:solidFill>
              <a:latin typeface="Trebuchet MS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677160" y="609480"/>
            <a:ext cx="8596440" cy="13204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28" name="PlaceHolder 2"/>
          <p:cNvSpPr>
            <a:spLocks noGrp="1"/>
          </p:cNvSpPr>
          <p:nvPr>
            <p:ph type="subTitle"/>
          </p:nvPr>
        </p:nvSpPr>
        <p:spPr>
          <a:xfrm>
            <a:off x="677160" y="2160720"/>
            <a:ext cx="8596440" cy="3880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PlaceHolder 1"/>
          <p:cNvSpPr>
            <a:spLocks noGrp="1"/>
          </p:cNvSpPr>
          <p:nvPr>
            <p:ph type="title"/>
          </p:nvPr>
        </p:nvSpPr>
        <p:spPr>
          <a:xfrm>
            <a:off x="677160" y="609480"/>
            <a:ext cx="8596440" cy="13204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93" name="PlaceHolder 2"/>
          <p:cNvSpPr>
            <a:spLocks noGrp="1"/>
          </p:cNvSpPr>
          <p:nvPr>
            <p:ph type="body"/>
          </p:nvPr>
        </p:nvSpPr>
        <p:spPr>
          <a:xfrm>
            <a:off x="677160" y="2160720"/>
            <a:ext cx="4194720" cy="38804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800" spc="-1" strike="noStrike">
              <a:solidFill>
                <a:srgbClr val="404040"/>
              </a:solidFill>
              <a:latin typeface="Trebuchet MS"/>
            </a:endParaRPr>
          </a:p>
        </p:txBody>
      </p:sp>
      <p:sp>
        <p:nvSpPr>
          <p:cNvPr id="94" name="PlaceHolder 3"/>
          <p:cNvSpPr>
            <a:spLocks noGrp="1"/>
          </p:cNvSpPr>
          <p:nvPr>
            <p:ph type="body"/>
          </p:nvPr>
        </p:nvSpPr>
        <p:spPr>
          <a:xfrm>
            <a:off x="5082120" y="2160720"/>
            <a:ext cx="4194720" cy="18507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800" spc="-1" strike="noStrike">
              <a:solidFill>
                <a:srgbClr val="404040"/>
              </a:solidFill>
              <a:latin typeface="Trebuchet MS"/>
            </a:endParaRPr>
          </a:p>
        </p:txBody>
      </p:sp>
      <p:sp>
        <p:nvSpPr>
          <p:cNvPr id="95" name="PlaceHolder 4"/>
          <p:cNvSpPr>
            <a:spLocks noGrp="1"/>
          </p:cNvSpPr>
          <p:nvPr>
            <p:ph type="body"/>
          </p:nvPr>
        </p:nvSpPr>
        <p:spPr>
          <a:xfrm>
            <a:off x="5082120" y="4187520"/>
            <a:ext cx="4194720" cy="18507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800" spc="-1" strike="noStrike">
              <a:solidFill>
                <a:srgbClr val="404040"/>
              </a:solidFill>
              <a:latin typeface="Trebuchet MS"/>
            </a:endParaRPr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PlaceHolder 1"/>
          <p:cNvSpPr>
            <a:spLocks noGrp="1"/>
          </p:cNvSpPr>
          <p:nvPr>
            <p:ph type="title"/>
          </p:nvPr>
        </p:nvSpPr>
        <p:spPr>
          <a:xfrm>
            <a:off x="677160" y="609480"/>
            <a:ext cx="8596440" cy="13204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97" name="PlaceHolder 2"/>
          <p:cNvSpPr>
            <a:spLocks noGrp="1"/>
          </p:cNvSpPr>
          <p:nvPr>
            <p:ph type="body"/>
          </p:nvPr>
        </p:nvSpPr>
        <p:spPr>
          <a:xfrm>
            <a:off x="677160" y="2160720"/>
            <a:ext cx="4194720" cy="18507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800" spc="-1" strike="noStrike">
              <a:solidFill>
                <a:srgbClr val="404040"/>
              </a:solidFill>
              <a:latin typeface="Trebuchet MS"/>
            </a:endParaRPr>
          </a:p>
        </p:txBody>
      </p:sp>
      <p:sp>
        <p:nvSpPr>
          <p:cNvPr id="98" name="PlaceHolder 3"/>
          <p:cNvSpPr>
            <a:spLocks noGrp="1"/>
          </p:cNvSpPr>
          <p:nvPr>
            <p:ph type="body"/>
          </p:nvPr>
        </p:nvSpPr>
        <p:spPr>
          <a:xfrm>
            <a:off x="5082120" y="2160720"/>
            <a:ext cx="4194720" cy="18507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800" spc="-1" strike="noStrike">
              <a:solidFill>
                <a:srgbClr val="404040"/>
              </a:solidFill>
              <a:latin typeface="Trebuchet MS"/>
            </a:endParaRPr>
          </a:p>
        </p:txBody>
      </p:sp>
      <p:sp>
        <p:nvSpPr>
          <p:cNvPr id="99" name="PlaceHolder 4"/>
          <p:cNvSpPr>
            <a:spLocks noGrp="1"/>
          </p:cNvSpPr>
          <p:nvPr>
            <p:ph type="body"/>
          </p:nvPr>
        </p:nvSpPr>
        <p:spPr>
          <a:xfrm>
            <a:off x="677160" y="4187520"/>
            <a:ext cx="8596440" cy="18507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800" spc="-1" strike="noStrike">
              <a:solidFill>
                <a:srgbClr val="404040"/>
              </a:solidFill>
              <a:latin typeface="Trebuchet MS"/>
            </a:endParaRPr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PlaceHolder 1"/>
          <p:cNvSpPr>
            <a:spLocks noGrp="1"/>
          </p:cNvSpPr>
          <p:nvPr>
            <p:ph type="title"/>
          </p:nvPr>
        </p:nvSpPr>
        <p:spPr>
          <a:xfrm>
            <a:off x="677160" y="609480"/>
            <a:ext cx="8596440" cy="13204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101" name="PlaceHolder 2"/>
          <p:cNvSpPr>
            <a:spLocks noGrp="1"/>
          </p:cNvSpPr>
          <p:nvPr>
            <p:ph type="body"/>
          </p:nvPr>
        </p:nvSpPr>
        <p:spPr>
          <a:xfrm>
            <a:off x="677160" y="2160720"/>
            <a:ext cx="8596440" cy="18507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800" spc="-1" strike="noStrike">
              <a:solidFill>
                <a:srgbClr val="404040"/>
              </a:solidFill>
              <a:latin typeface="Trebuchet MS"/>
            </a:endParaRPr>
          </a:p>
        </p:txBody>
      </p:sp>
      <p:sp>
        <p:nvSpPr>
          <p:cNvPr id="102" name="PlaceHolder 3"/>
          <p:cNvSpPr>
            <a:spLocks noGrp="1"/>
          </p:cNvSpPr>
          <p:nvPr>
            <p:ph type="body"/>
          </p:nvPr>
        </p:nvSpPr>
        <p:spPr>
          <a:xfrm>
            <a:off x="677160" y="4187520"/>
            <a:ext cx="8596440" cy="18507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800" spc="-1" strike="noStrike">
              <a:solidFill>
                <a:srgbClr val="404040"/>
              </a:solidFill>
              <a:latin typeface="Trebuchet MS"/>
            </a:endParaRPr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PlaceHolder 1"/>
          <p:cNvSpPr>
            <a:spLocks noGrp="1"/>
          </p:cNvSpPr>
          <p:nvPr>
            <p:ph type="title"/>
          </p:nvPr>
        </p:nvSpPr>
        <p:spPr>
          <a:xfrm>
            <a:off x="677160" y="609480"/>
            <a:ext cx="8596440" cy="13204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104" name="PlaceHolder 2"/>
          <p:cNvSpPr>
            <a:spLocks noGrp="1"/>
          </p:cNvSpPr>
          <p:nvPr>
            <p:ph type="body"/>
          </p:nvPr>
        </p:nvSpPr>
        <p:spPr>
          <a:xfrm>
            <a:off x="677160" y="2160720"/>
            <a:ext cx="4194720" cy="18507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800" spc="-1" strike="noStrike">
              <a:solidFill>
                <a:srgbClr val="404040"/>
              </a:solidFill>
              <a:latin typeface="Trebuchet MS"/>
            </a:endParaRPr>
          </a:p>
        </p:txBody>
      </p:sp>
      <p:sp>
        <p:nvSpPr>
          <p:cNvPr id="105" name="PlaceHolder 3"/>
          <p:cNvSpPr>
            <a:spLocks noGrp="1"/>
          </p:cNvSpPr>
          <p:nvPr>
            <p:ph type="body"/>
          </p:nvPr>
        </p:nvSpPr>
        <p:spPr>
          <a:xfrm>
            <a:off x="5082120" y="2160720"/>
            <a:ext cx="4194720" cy="18507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800" spc="-1" strike="noStrike">
              <a:solidFill>
                <a:srgbClr val="404040"/>
              </a:solidFill>
              <a:latin typeface="Trebuchet MS"/>
            </a:endParaRPr>
          </a:p>
        </p:txBody>
      </p:sp>
      <p:sp>
        <p:nvSpPr>
          <p:cNvPr id="106" name="PlaceHolder 4"/>
          <p:cNvSpPr>
            <a:spLocks noGrp="1"/>
          </p:cNvSpPr>
          <p:nvPr>
            <p:ph type="body"/>
          </p:nvPr>
        </p:nvSpPr>
        <p:spPr>
          <a:xfrm>
            <a:off x="677160" y="4187520"/>
            <a:ext cx="4194720" cy="18507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800" spc="-1" strike="noStrike">
              <a:solidFill>
                <a:srgbClr val="404040"/>
              </a:solidFill>
              <a:latin typeface="Trebuchet MS"/>
            </a:endParaRPr>
          </a:p>
        </p:txBody>
      </p:sp>
      <p:sp>
        <p:nvSpPr>
          <p:cNvPr id="107" name="PlaceHolder 5"/>
          <p:cNvSpPr>
            <a:spLocks noGrp="1"/>
          </p:cNvSpPr>
          <p:nvPr>
            <p:ph type="body"/>
          </p:nvPr>
        </p:nvSpPr>
        <p:spPr>
          <a:xfrm>
            <a:off x="5082120" y="4187520"/>
            <a:ext cx="4194720" cy="18507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800" spc="-1" strike="noStrike">
              <a:solidFill>
                <a:srgbClr val="404040"/>
              </a:solidFill>
              <a:latin typeface="Trebuchet MS"/>
            </a:endParaRPr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PlaceHolder 1"/>
          <p:cNvSpPr>
            <a:spLocks noGrp="1"/>
          </p:cNvSpPr>
          <p:nvPr>
            <p:ph type="title"/>
          </p:nvPr>
        </p:nvSpPr>
        <p:spPr>
          <a:xfrm>
            <a:off x="677160" y="609480"/>
            <a:ext cx="8596440" cy="13204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109" name="PlaceHolder 2"/>
          <p:cNvSpPr>
            <a:spLocks noGrp="1"/>
          </p:cNvSpPr>
          <p:nvPr>
            <p:ph type="body"/>
          </p:nvPr>
        </p:nvSpPr>
        <p:spPr>
          <a:xfrm>
            <a:off x="677160" y="2160720"/>
            <a:ext cx="2767680" cy="18507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800" spc="-1" strike="noStrike">
              <a:solidFill>
                <a:srgbClr val="404040"/>
              </a:solidFill>
              <a:latin typeface="Trebuchet MS"/>
            </a:endParaRPr>
          </a:p>
        </p:txBody>
      </p:sp>
      <p:sp>
        <p:nvSpPr>
          <p:cNvPr id="110" name="PlaceHolder 3"/>
          <p:cNvSpPr>
            <a:spLocks noGrp="1"/>
          </p:cNvSpPr>
          <p:nvPr>
            <p:ph type="body"/>
          </p:nvPr>
        </p:nvSpPr>
        <p:spPr>
          <a:xfrm>
            <a:off x="3583440" y="2160720"/>
            <a:ext cx="2767680" cy="18507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800" spc="-1" strike="noStrike">
              <a:solidFill>
                <a:srgbClr val="404040"/>
              </a:solidFill>
              <a:latin typeface="Trebuchet MS"/>
            </a:endParaRPr>
          </a:p>
        </p:txBody>
      </p:sp>
      <p:sp>
        <p:nvSpPr>
          <p:cNvPr id="111" name="PlaceHolder 4"/>
          <p:cNvSpPr>
            <a:spLocks noGrp="1"/>
          </p:cNvSpPr>
          <p:nvPr>
            <p:ph type="body"/>
          </p:nvPr>
        </p:nvSpPr>
        <p:spPr>
          <a:xfrm>
            <a:off x="6490080" y="2160720"/>
            <a:ext cx="2767680" cy="18507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800" spc="-1" strike="noStrike">
              <a:solidFill>
                <a:srgbClr val="404040"/>
              </a:solidFill>
              <a:latin typeface="Trebuchet MS"/>
            </a:endParaRPr>
          </a:p>
        </p:txBody>
      </p:sp>
      <p:sp>
        <p:nvSpPr>
          <p:cNvPr id="112" name="PlaceHolder 5"/>
          <p:cNvSpPr>
            <a:spLocks noGrp="1"/>
          </p:cNvSpPr>
          <p:nvPr>
            <p:ph type="body"/>
          </p:nvPr>
        </p:nvSpPr>
        <p:spPr>
          <a:xfrm>
            <a:off x="677160" y="4187520"/>
            <a:ext cx="2767680" cy="18507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800" spc="-1" strike="noStrike">
              <a:solidFill>
                <a:srgbClr val="404040"/>
              </a:solidFill>
              <a:latin typeface="Trebuchet MS"/>
            </a:endParaRPr>
          </a:p>
        </p:txBody>
      </p:sp>
      <p:sp>
        <p:nvSpPr>
          <p:cNvPr id="113" name="PlaceHolder 6"/>
          <p:cNvSpPr>
            <a:spLocks noGrp="1"/>
          </p:cNvSpPr>
          <p:nvPr>
            <p:ph type="body"/>
          </p:nvPr>
        </p:nvSpPr>
        <p:spPr>
          <a:xfrm>
            <a:off x="3583440" y="4187520"/>
            <a:ext cx="2767680" cy="18507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800" spc="-1" strike="noStrike">
              <a:solidFill>
                <a:srgbClr val="404040"/>
              </a:solidFill>
              <a:latin typeface="Trebuchet MS"/>
            </a:endParaRPr>
          </a:p>
        </p:txBody>
      </p:sp>
      <p:sp>
        <p:nvSpPr>
          <p:cNvPr id="114" name="PlaceHolder 7"/>
          <p:cNvSpPr>
            <a:spLocks noGrp="1"/>
          </p:cNvSpPr>
          <p:nvPr>
            <p:ph type="body"/>
          </p:nvPr>
        </p:nvSpPr>
        <p:spPr>
          <a:xfrm>
            <a:off x="6490080" y="4187520"/>
            <a:ext cx="2767680" cy="18507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800" spc="-1" strike="noStrike">
              <a:solidFill>
                <a:srgbClr val="404040"/>
              </a:solidFill>
              <a:latin typeface="Trebuchet MS"/>
            </a:endParaRPr>
          </a:p>
        </p:txBody>
      </p:sp>
    </p:spTree>
  </p:cSld>
</p:sldLayout>
</file>

<file path=ppt/slideLayouts/slideLayout2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2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PlaceHolder 1"/>
          <p:cNvSpPr>
            <a:spLocks noGrp="1"/>
          </p:cNvSpPr>
          <p:nvPr>
            <p:ph type="title"/>
          </p:nvPr>
        </p:nvSpPr>
        <p:spPr>
          <a:xfrm>
            <a:off x="677160" y="609480"/>
            <a:ext cx="8596440" cy="13204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135" name="PlaceHolder 2"/>
          <p:cNvSpPr>
            <a:spLocks noGrp="1"/>
          </p:cNvSpPr>
          <p:nvPr>
            <p:ph type="subTitle"/>
          </p:nvPr>
        </p:nvSpPr>
        <p:spPr>
          <a:xfrm>
            <a:off x="677160" y="2160720"/>
            <a:ext cx="8596440" cy="3880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2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PlaceHolder 1"/>
          <p:cNvSpPr>
            <a:spLocks noGrp="1"/>
          </p:cNvSpPr>
          <p:nvPr>
            <p:ph type="title"/>
          </p:nvPr>
        </p:nvSpPr>
        <p:spPr>
          <a:xfrm>
            <a:off x="677160" y="609480"/>
            <a:ext cx="8596440" cy="13204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137" name="PlaceHolder 2"/>
          <p:cNvSpPr>
            <a:spLocks noGrp="1"/>
          </p:cNvSpPr>
          <p:nvPr>
            <p:ph type="body"/>
          </p:nvPr>
        </p:nvSpPr>
        <p:spPr>
          <a:xfrm>
            <a:off x="677160" y="2160720"/>
            <a:ext cx="8596440" cy="38804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800" spc="-1" strike="noStrike">
              <a:solidFill>
                <a:srgbClr val="404040"/>
              </a:solidFill>
              <a:latin typeface="Trebuchet MS"/>
            </a:endParaRPr>
          </a:p>
        </p:txBody>
      </p:sp>
    </p:spTree>
  </p:cSld>
</p:sldLayout>
</file>

<file path=ppt/slideLayouts/slideLayout2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PlaceHolder 1"/>
          <p:cNvSpPr>
            <a:spLocks noGrp="1"/>
          </p:cNvSpPr>
          <p:nvPr>
            <p:ph type="title"/>
          </p:nvPr>
        </p:nvSpPr>
        <p:spPr>
          <a:xfrm>
            <a:off x="677160" y="609480"/>
            <a:ext cx="8596440" cy="13204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139" name="PlaceHolder 2"/>
          <p:cNvSpPr>
            <a:spLocks noGrp="1"/>
          </p:cNvSpPr>
          <p:nvPr>
            <p:ph type="body"/>
          </p:nvPr>
        </p:nvSpPr>
        <p:spPr>
          <a:xfrm>
            <a:off x="677160" y="2160720"/>
            <a:ext cx="4194720" cy="38804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800" spc="-1" strike="noStrike">
              <a:solidFill>
                <a:srgbClr val="404040"/>
              </a:solidFill>
              <a:latin typeface="Trebuchet MS"/>
            </a:endParaRPr>
          </a:p>
        </p:txBody>
      </p:sp>
      <p:sp>
        <p:nvSpPr>
          <p:cNvPr id="140" name="PlaceHolder 3"/>
          <p:cNvSpPr>
            <a:spLocks noGrp="1"/>
          </p:cNvSpPr>
          <p:nvPr>
            <p:ph type="body"/>
          </p:nvPr>
        </p:nvSpPr>
        <p:spPr>
          <a:xfrm>
            <a:off x="5082120" y="2160720"/>
            <a:ext cx="4194720" cy="38804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800" spc="-1" strike="noStrike">
              <a:solidFill>
                <a:srgbClr val="404040"/>
              </a:solidFill>
              <a:latin typeface="Trebuchet MS"/>
            </a:endParaRPr>
          </a:p>
        </p:txBody>
      </p:sp>
    </p:spTree>
  </p:cSld>
</p:sldLayout>
</file>

<file path=ppt/slideLayouts/slideLayout2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PlaceHolder 1"/>
          <p:cNvSpPr>
            <a:spLocks noGrp="1"/>
          </p:cNvSpPr>
          <p:nvPr>
            <p:ph type="title"/>
          </p:nvPr>
        </p:nvSpPr>
        <p:spPr>
          <a:xfrm>
            <a:off x="677160" y="609480"/>
            <a:ext cx="8596440" cy="13204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Trebuchet MS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677160" y="609480"/>
            <a:ext cx="8596440" cy="13204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677160" y="2160720"/>
            <a:ext cx="8596440" cy="38804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800" spc="-1" strike="noStrike">
              <a:solidFill>
                <a:srgbClr val="404040"/>
              </a:solidFill>
              <a:latin typeface="Trebuchet MS"/>
            </a:endParaRPr>
          </a:p>
        </p:txBody>
      </p:sp>
    </p:spTree>
  </p:cSld>
</p:sldLayout>
</file>

<file path=ppt/slideLayouts/slideLayout3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PlaceHolder 1"/>
          <p:cNvSpPr>
            <a:spLocks noGrp="1"/>
          </p:cNvSpPr>
          <p:nvPr>
            <p:ph type="subTitle"/>
          </p:nvPr>
        </p:nvSpPr>
        <p:spPr>
          <a:xfrm>
            <a:off x="677160" y="609480"/>
            <a:ext cx="8596440" cy="61221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3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PlaceHolder 1"/>
          <p:cNvSpPr>
            <a:spLocks noGrp="1"/>
          </p:cNvSpPr>
          <p:nvPr>
            <p:ph type="title"/>
          </p:nvPr>
        </p:nvSpPr>
        <p:spPr>
          <a:xfrm>
            <a:off x="677160" y="609480"/>
            <a:ext cx="8596440" cy="13204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144" name="PlaceHolder 2"/>
          <p:cNvSpPr>
            <a:spLocks noGrp="1"/>
          </p:cNvSpPr>
          <p:nvPr>
            <p:ph type="body"/>
          </p:nvPr>
        </p:nvSpPr>
        <p:spPr>
          <a:xfrm>
            <a:off x="677160" y="2160720"/>
            <a:ext cx="4194720" cy="18507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800" spc="-1" strike="noStrike">
              <a:solidFill>
                <a:srgbClr val="404040"/>
              </a:solidFill>
              <a:latin typeface="Trebuchet MS"/>
            </a:endParaRPr>
          </a:p>
        </p:txBody>
      </p:sp>
      <p:sp>
        <p:nvSpPr>
          <p:cNvPr id="145" name="PlaceHolder 3"/>
          <p:cNvSpPr>
            <a:spLocks noGrp="1"/>
          </p:cNvSpPr>
          <p:nvPr>
            <p:ph type="body"/>
          </p:nvPr>
        </p:nvSpPr>
        <p:spPr>
          <a:xfrm>
            <a:off x="5082120" y="2160720"/>
            <a:ext cx="4194720" cy="38804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800" spc="-1" strike="noStrike">
              <a:solidFill>
                <a:srgbClr val="404040"/>
              </a:solidFill>
              <a:latin typeface="Trebuchet MS"/>
            </a:endParaRPr>
          </a:p>
        </p:txBody>
      </p:sp>
      <p:sp>
        <p:nvSpPr>
          <p:cNvPr id="146" name="PlaceHolder 4"/>
          <p:cNvSpPr>
            <a:spLocks noGrp="1"/>
          </p:cNvSpPr>
          <p:nvPr>
            <p:ph type="body"/>
          </p:nvPr>
        </p:nvSpPr>
        <p:spPr>
          <a:xfrm>
            <a:off x="677160" y="4187520"/>
            <a:ext cx="4194720" cy="18507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800" spc="-1" strike="noStrike">
              <a:solidFill>
                <a:srgbClr val="404040"/>
              </a:solidFill>
              <a:latin typeface="Trebuchet MS"/>
            </a:endParaRPr>
          </a:p>
        </p:txBody>
      </p:sp>
    </p:spTree>
  </p:cSld>
</p:sldLayout>
</file>

<file path=ppt/slideLayouts/slideLayout3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PlaceHolder 1"/>
          <p:cNvSpPr>
            <a:spLocks noGrp="1"/>
          </p:cNvSpPr>
          <p:nvPr>
            <p:ph type="title"/>
          </p:nvPr>
        </p:nvSpPr>
        <p:spPr>
          <a:xfrm>
            <a:off x="677160" y="609480"/>
            <a:ext cx="8596440" cy="13204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148" name="PlaceHolder 2"/>
          <p:cNvSpPr>
            <a:spLocks noGrp="1"/>
          </p:cNvSpPr>
          <p:nvPr>
            <p:ph type="body"/>
          </p:nvPr>
        </p:nvSpPr>
        <p:spPr>
          <a:xfrm>
            <a:off x="677160" y="2160720"/>
            <a:ext cx="4194720" cy="38804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800" spc="-1" strike="noStrike">
              <a:solidFill>
                <a:srgbClr val="404040"/>
              </a:solidFill>
              <a:latin typeface="Trebuchet MS"/>
            </a:endParaRPr>
          </a:p>
        </p:txBody>
      </p:sp>
      <p:sp>
        <p:nvSpPr>
          <p:cNvPr id="149" name="PlaceHolder 3"/>
          <p:cNvSpPr>
            <a:spLocks noGrp="1"/>
          </p:cNvSpPr>
          <p:nvPr>
            <p:ph type="body"/>
          </p:nvPr>
        </p:nvSpPr>
        <p:spPr>
          <a:xfrm>
            <a:off x="5082120" y="2160720"/>
            <a:ext cx="4194720" cy="18507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800" spc="-1" strike="noStrike">
              <a:solidFill>
                <a:srgbClr val="404040"/>
              </a:solidFill>
              <a:latin typeface="Trebuchet MS"/>
            </a:endParaRPr>
          </a:p>
        </p:txBody>
      </p:sp>
      <p:sp>
        <p:nvSpPr>
          <p:cNvPr id="150" name="PlaceHolder 4"/>
          <p:cNvSpPr>
            <a:spLocks noGrp="1"/>
          </p:cNvSpPr>
          <p:nvPr>
            <p:ph type="body"/>
          </p:nvPr>
        </p:nvSpPr>
        <p:spPr>
          <a:xfrm>
            <a:off x="5082120" y="4187520"/>
            <a:ext cx="4194720" cy="18507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800" spc="-1" strike="noStrike">
              <a:solidFill>
                <a:srgbClr val="404040"/>
              </a:solidFill>
              <a:latin typeface="Trebuchet MS"/>
            </a:endParaRPr>
          </a:p>
        </p:txBody>
      </p:sp>
    </p:spTree>
  </p:cSld>
</p:sldLayout>
</file>

<file path=ppt/slideLayouts/slideLayout3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PlaceHolder 1"/>
          <p:cNvSpPr>
            <a:spLocks noGrp="1"/>
          </p:cNvSpPr>
          <p:nvPr>
            <p:ph type="title"/>
          </p:nvPr>
        </p:nvSpPr>
        <p:spPr>
          <a:xfrm>
            <a:off x="677160" y="609480"/>
            <a:ext cx="8596440" cy="13204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152" name="PlaceHolder 2"/>
          <p:cNvSpPr>
            <a:spLocks noGrp="1"/>
          </p:cNvSpPr>
          <p:nvPr>
            <p:ph type="body"/>
          </p:nvPr>
        </p:nvSpPr>
        <p:spPr>
          <a:xfrm>
            <a:off x="677160" y="2160720"/>
            <a:ext cx="4194720" cy="18507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800" spc="-1" strike="noStrike">
              <a:solidFill>
                <a:srgbClr val="404040"/>
              </a:solidFill>
              <a:latin typeface="Trebuchet MS"/>
            </a:endParaRPr>
          </a:p>
        </p:txBody>
      </p:sp>
      <p:sp>
        <p:nvSpPr>
          <p:cNvPr id="153" name="PlaceHolder 3"/>
          <p:cNvSpPr>
            <a:spLocks noGrp="1"/>
          </p:cNvSpPr>
          <p:nvPr>
            <p:ph type="body"/>
          </p:nvPr>
        </p:nvSpPr>
        <p:spPr>
          <a:xfrm>
            <a:off x="5082120" y="2160720"/>
            <a:ext cx="4194720" cy="18507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800" spc="-1" strike="noStrike">
              <a:solidFill>
                <a:srgbClr val="404040"/>
              </a:solidFill>
              <a:latin typeface="Trebuchet MS"/>
            </a:endParaRPr>
          </a:p>
        </p:txBody>
      </p:sp>
      <p:sp>
        <p:nvSpPr>
          <p:cNvPr id="154" name="PlaceHolder 4"/>
          <p:cNvSpPr>
            <a:spLocks noGrp="1"/>
          </p:cNvSpPr>
          <p:nvPr>
            <p:ph type="body"/>
          </p:nvPr>
        </p:nvSpPr>
        <p:spPr>
          <a:xfrm>
            <a:off x="677160" y="4187520"/>
            <a:ext cx="8596440" cy="18507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800" spc="-1" strike="noStrike">
              <a:solidFill>
                <a:srgbClr val="404040"/>
              </a:solidFill>
              <a:latin typeface="Trebuchet MS"/>
            </a:endParaRPr>
          </a:p>
        </p:txBody>
      </p:sp>
    </p:spTree>
  </p:cSld>
</p:sldLayout>
</file>

<file path=ppt/slideLayouts/slideLayout3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PlaceHolder 1"/>
          <p:cNvSpPr>
            <a:spLocks noGrp="1"/>
          </p:cNvSpPr>
          <p:nvPr>
            <p:ph type="title"/>
          </p:nvPr>
        </p:nvSpPr>
        <p:spPr>
          <a:xfrm>
            <a:off x="677160" y="609480"/>
            <a:ext cx="8596440" cy="13204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156" name="PlaceHolder 2"/>
          <p:cNvSpPr>
            <a:spLocks noGrp="1"/>
          </p:cNvSpPr>
          <p:nvPr>
            <p:ph type="body"/>
          </p:nvPr>
        </p:nvSpPr>
        <p:spPr>
          <a:xfrm>
            <a:off x="677160" y="2160720"/>
            <a:ext cx="8596440" cy="18507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800" spc="-1" strike="noStrike">
              <a:solidFill>
                <a:srgbClr val="404040"/>
              </a:solidFill>
              <a:latin typeface="Trebuchet MS"/>
            </a:endParaRPr>
          </a:p>
        </p:txBody>
      </p:sp>
      <p:sp>
        <p:nvSpPr>
          <p:cNvPr id="157" name="PlaceHolder 3"/>
          <p:cNvSpPr>
            <a:spLocks noGrp="1"/>
          </p:cNvSpPr>
          <p:nvPr>
            <p:ph type="body"/>
          </p:nvPr>
        </p:nvSpPr>
        <p:spPr>
          <a:xfrm>
            <a:off x="677160" y="4187520"/>
            <a:ext cx="8596440" cy="18507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800" spc="-1" strike="noStrike">
              <a:solidFill>
                <a:srgbClr val="404040"/>
              </a:solidFill>
              <a:latin typeface="Trebuchet MS"/>
            </a:endParaRPr>
          </a:p>
        </p:txBody>
      </p:sp>
    </p:spTree>
  </p:cSld>
</p:sldLayout>
</file>

<file path=ppt/slideLayouts/slideLayout3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PlaceHolder 1"/>
          <p:cNvSpPr>
            <a:spLocks noGrp="1"/>
          </p:cNvSpPr>
          <p:nvPr>
            <p:ph type="title"/>
          </p:nvPr>
        </p:nvSpPr>
        <p:spPr>
          <a:xfrm>
            <a:off x="677160" y="609480"/>
            <a:ext cx="8596440" cy="13204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159" name="PlaceHolder 2"/>
          <p:cNvSpPr>
            <a:spLocks noGrp="1"/>
          </p:cNvSpPr>
          <p:nvPr>
            <p:ph type="body"/>
          </p:nvPr>
        </p:nvSpPr>
        <p:spPr>
          <a:xfrm>
            <a:off x="677160" y="2160720"/>
            <a:ext cx="4194720" cy="18507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800" spc="-1" strike="noStrike">
              <a:solidFill>
                <a:srgbClr val="404040"/>
              </a:solidFill>
              <a:latin typeface="Trebuchet MS"/>
            </a:endParaRPr>
          </a:p>
        </p:txBody>
      </p:sp>
      <p:sp>
        <p:nvSpPr>
          <p:cNvPr id="160" name="PlaceHolder 3"/>
          <p:cNvSpPr>
            <a:spLocks noGrp="1"/>
          </p:cNvSpPr>
          <p:nvPr>
            <p:ph type="body"/>
          </p:nvPr>
        </p:nvSpPr>
        <p:spPr>
          <a:xfrm>
            <a:off x="5082120" y="2160720"/>
            <a:ext cx="4194720" cy="18507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800" spc="-1" strike="noStrike">
              <a:solidFill>
                <a:srgbClr val="404040"/>
              </a:solidFill>
              <a:latin typeface="Trebuchet MS"/>
            </a:endParaRPr>
          </a:p>
        </p:txBody>
      </p:sp>
      <p:sp>
        <p:nvSpPr>
          <p:cNvPr id="161" name="PlaceHolder 4"/>
          <p:cNvSpPr>
            <a:spLocks noGrp="1"/>
          </p:cNvSpPr>
          <p:nvPr>
            <p:ph type="body"/>
          </p:nvPr>
        </p:nvSpPr>
        <p:spPr>
          <a:xfrm>
            <a:off x="677160" y="4187520"/>
            <a:ext cx="4194720" cy="18507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800" spc="-1" strike="noStrike">
              <a:solidFill>
                <a:srgbClr val="404040"/>
              </a:solidFill>
              <a:latin typeface="Trebuchet MS"/>
            </a:endParaRPr>
          </a:p>
        </p:txBody>
      </p:sp>
      <p:sp>
        <p:nvSpPr>
          <p:cNvPr id="162" name="PlaceHolder 5"/>
          <p:cNvSpPr>
            <a:spLocks noGrp="1"/>
          </p:cNvSpPr>
          <p:nvPr>
            <p:ph type="body"/>
          </p:nvPr>
        </p:nvSpPr>
        <p:spPr>
          <a:xfrm>
            <a:off x="5082120" y="4187520"/>
            <a:ext cx="4194720" cy="18507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800" spc="-1" strike="noStrike">
              <a:solidFill>
                <a:srgbClr val="404040"/>
              </a:solidFill>
              <a:latin typeface="Trebuchet MS"/>
            </a:endParaRPr>
          </a:p>
        </p:txBody>
      </p:sp>
    </p:spTree>
  </p:cSld>
</p:sldLayout>
</file>

<file path=ppt/slideLayouts/slideLayout3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PlaceHolder 1"/>
          <p:cNvSpPr>
            <a:spLocks noGrp="1"/>
          </p:cNvSpPr>
          <p:nvPr>
            <p:ph type="title"/>
          </p:nvPr>
        </p:nvSpPr>
        <p:spPr>
          <a:xfrm>
            <a:off x="677160" y="609480"/>
            <a:ext cx="8596440" cy="13204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164" name="PlaceHolder 2"/>
          <p:cNvSpPr>
            <a:spLocks noGrp="1"/>
          </p:cNvSpPr>
          <p:nvPr>
            <p:ph type="body"/>
          </p:nvPr>
        </p:nvSpPr>
        <p:spPr>
          <a:xfrm>
            <a:off x="677160" y="2160720"/>
            <a:ext cx="2767680" cy="18507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800" spc="-1" strike="noStrike">
              <a:solidFill>
                <a:srgbClr val="404040"/>
              </a:solidFill>
              <a:latin typeface="Trebuchet MS"/>
            </a:endParaRPr>
          </a:p>
        </p:txBody>
      </p:sp>
      <p:sp>
        <p:nvSpPr>
          <p:cNvPr id="165" name="PlaceHolder 3"/>
          <p:cNvSpPr>
            <a:spLocks noGrp="1"/>
          </p:cNvSpPr>
          <p:nvPr>
            <p:ph type="body"/>
          </p:nvPr>
        </p:nvSpPr>
        <p:spPr>
          <a:xfrm>
            <a:off x="3583440" y="2160720"/>
            <a:ext cx="2767680" cy="18507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800" spc="-1" strike="noStrike">
              <a:solidFill>
                <a:srgbClr val="404040"/>
              </a:solidFill>
              <a:latin typeface="Trebuchet MS"/>
            </a:endParaRPr>
          </a:p>
        </p:txBody>
      </p:sp>
      <p:sp>
        <p:nvSpPr>
          <p:cNvPr id="166" name="PlaceHolder 4"/>
          <p:cNvSpPr>
            <a:spLocks noGrp="1"/>
          </p:cNvSpPr>
          <p:nvPr>
            <p:ph type="body"/>
          </p:nvPr>
        </p:nvSpPr>
        <p:spPr>
          <a:xfrm>
            <a:off x="6490080" y="2160720"/>
            <a:ext cx="2767680" cy="18507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800" spc="-1" strike="noStrike">
              <a:solidFill>
                <a:srgbClr val="404040"/>
              </a:solidFill>
              <a:latin typeface="Trebuchet MS"/>
            </a:endParaRPr>
          </a:p>
        </p:txBody>
      </p:sp>
      <p:sp>
        <p:nvSpPr>
          <p:cNvPr id="167" name="PlaceHolder 5"/>
          <p:cNvSpPr>
            <a:spLocks noGrp="1"/>
          </p:cNvSpPr>
          <p:nvPr>
            <p:ph type="body"/>
          </p:nvPr>
        </p:nvSpPr>
        <p:spPr>
          <a:xfrm>
            <a:off x="677160" y="4187520"/>
            <a:ext cx="2767680" cy="18507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800" spc="-1" strike="noStrike">
              <a:solidFill>
                <a:srgbClr val="404040"/>
              </a:solidFill>
              <a:latin typeface="Trebuchet MS"/>
            </a:endParaRPr>
          </a:p>
        </p:txBody>
      </p:sp>
      <p:sp>
        <p:nvSpPr>
          <p:cNvPr id="168" name="PlaceHolder 6"/>
          <p:cNvSpPr>
            <a:spLocks noGrp="1"/>
          </p:cNvSpPr>
          <p:nvPr>
            <p:ph type="body"/>
          </p:nvPr>
        </p:nvSpPr>
        <p:spPr>
          <a:xfrm>
            <a:off x="3583440" y="4187520"/>
            <a:ext cx="2767680" cy="18507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800" spc="-1" strike="noStrike">
              <a:solidFill>
                <a:srgbClr val="404040"/>
              </a:solidFill>
              <a:latin typeface="Trebuchet MS"/>
            </a:endParaRPr>
          </a:p>
        </p:txBody>
      </p:sp>
      <p:sp>
        <p:nvSpPr>
          <p:cNvPr id="169" name="PlaceHolder 7"/>
          <p:cNvSpPr>
            <a:spLocks noGrp="1"/>
          </p:cNvSpPr>
          <p:nvPr>
            <p:ph type="body"/>
          </p:nvPr>
        </p:nvSpPr>
        <p:spPr>
          <a:xfrm>
            <a:off x="6490080" y="4187520"/>
            <a:ext cx="2767680" cy="18507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800" spc="-1" strike="noStrike">
              <a:solidFill>
                <a:srgbClr val="404040"/>
              </a:solidFill>
              <a:latin typeface="Trebuchet MS"/>
            </a:endParaRPr>
          </a:p>
        </p:txBody>
      </p:sp>
    </p:spTree>
  </p:cSld>
</p:sldLayout>
</file>

<file path=ppt/slideLayouts/slideLayout3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3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PlaceHolder 1"/>
          <p:cNvSpPr>
            <a:spLocks noGrp="1"/>
          </p:cNvSpPr>
          <p:nvPr>
            <p:ph type="title"/>
          </p:nvPr>
        </p:nvSpPr>
        <p:spPr>
          <a:xfrm>
            <a:off x="677160" y="609480"/>
            <a:ext cx="8596440" cy="13204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188" name="PlaceHolder 2"/>
          <p:cNvSpPr>
            <a:spLocks noGrp="1"/>
          </p:cNvSpPr>
          <p:nvPr>
            <p:ph type="subTitle"/>
          </p:nvPr>
        </p:nvSpPr>
        <p:spPr>
          <a:xfrm>
            <a:off x="677160" y="2160720"/>
            <a:ext cx="8596440" cy="38804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3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PlaceHolder 1"/>
          <p:cNvSpPr>
            <a:spLocks noGrp="1"/>
          </p:cNvSpPr>
          <p:nvPr>
            <p:ph type="title"/>
          </p:nvPr>
        </p:nvSpPr>
        <p:spPr>
          <a:xfrm>
            <a:off x="677160" y="609480"/>
            <a:ext cx="8596440" cy="13204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190" name="PlaceHolder 2"/>
          <p:cNvSpPr>
            <a:spLocks noGrp="1"/>
          </p:cNvSpPr>
          <p:nvPr>
            <p:ph type="body"/>
          </p:nvPr>
        </p:nvSpPr>
        <p:spPr>
          <a:xfrm>
            <a:off x="677160" y="2160720"/>
            <a:ext cx="8596440" cy="38804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800" spc="-1" strike="noStrike">
              <a:solidFill>
                <a:srgbClr val="404040"/>
              </a:solidFill>
              <a:latin typeface="Trebuchet MS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677160" y="609480"/>
            <a:ext cx="8596440" cy="13204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677160" y="2160720"/>
            <a:ext cx="4194720" cy="38804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800" spc="-1" strike="noStrike">
              <a:solidFill>
                <a:srgbClr val="404040"/>
              </a:solidFill>
              <a:latin typeface="Trebuchet MS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 type="body"/>
          </p:nvPr>
        </p:nvSpPr>
        <p:spPr>
          <a:xfrm>
            <a:off x="5082120" y="2160720"/>
            <a:ext cx="4194720" cy="38804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800" spc="-1" strike="noStrike">
              <a:solidFill>
                <a:srgbClr val="404040"/>
              </a:solidFill>
              <a:latin typeface="Trebuchet MS"/>
            </a:endParaRPr>
          </a:p>
        </p:txBody>
      </p:sp>
    </p:spTree>
  </p:cSld>
</p:sldLayout>
</file>

<file path=ppt/slideLayouts/slideLayout4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PlaceHolder 1"/>
          <p:cNvSpPr>
            <a:spLocks noGrp="1"/>
          </p:cNvSpPr>
          <p:nvPr>
            <p:ph type="title"/>
          </p:nvPr>
        </p:nvSpPr>
        <p:spPr>
          <a:xfrm>
            <a:off x="677160" y="609480"/>
            <a:ext cx="8596440" cy="13204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192" name="PlaceHolder 2"/>
          <p:cNvSpPr>
            <a:spLocks noGrp="1"/>
          </p:cNvSpPr>
          <p:nvPr>
            <p:ph type="body"/>
          </p:nvPr>
        </p:nvSpPr>
        <p:spPr>
          <a:xfrm>
            <a:off x="677160" y="2160720"/>
            <a:ext cx="4194720" cy="38804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800" spc="-1" strike="noStrike">
              <a:solidFill>
                <a:srgbClr val="404040"/>
              </a:solidFill>
              <a:latin typeface="Trebuchet MS"/>
            </a:endParaRPr>
          </a:p>
        </p:txBody>
      </p:sp>
      <p:sp>
        <p:nvSpPr>
          <p:cNvPr id="193" name="PlaceHolder 3"/>
          <p:cNvSpPr>
            <a:spLocks noGrp="1"/>
          </p:cNvSpPr>
          <p:nvPr>
            <p:ph type="body"/>
          </p:nvPr>
        </p:nvSpPr>
        <p:spPr>
          <a:xfrm>
            <a:off x="5082120" y="2160720"/>
            <a:ext cx="4194720" cy="38804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800" spc="-1" strike="noStrike">
              <a:solidFill>
                <a:srgbClr val="404040"/>
              </a:solidFill>
              <a:latin typeface="Trebuchet MS"/>
            </a:endParaRPr>
          </a:p>
        </p:txBody>
      </p:sp>
    </p:spTree>
  </p:cSld>
</p:sldLayout>
</file>

<file path=ppt/slideLayouts/slideLayout4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PlaceHolder 1"/>
          <p:cNvSpPr>
            <a:spLocks noGrp="1"/>
          </p:cNvSpPr>
          <p:nvPr>
            <p:ph type="title"/>
          </p:nvPr>
        </p:nvSpPr>
        <p:spPr>
          <a:xfrm>
            <a:off x="677160" y="609480"/>
            <a:ext cx="8596440" cy="13204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Trebuchet MS"/>
            </a:endParaRPr>
          </a:p>
        </p:txBody>
      </p:sp>
    </p:spTree>
  </p:cSld>
</p:sldLayout>
</file>

<file path=ppt/slideLayouts/slideLayout4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PlaceHolder 1"/>
          <p:cNvSpPr>
            <a:spLocks noGrp="1"/>
          </p:cNvSpPr>
          <p:nvPr>
            <p:ph type="subTitle"/>
          </p:nvPr>
        </p:nvSpPr>
        <p:spPr>
          <a:xfrm>
            <a:off x="677160" y="609480"/>
            <a:ext cx="8596440" cy="61221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4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PlaceHolder 1"/>
          <p:cNvSpPr>
            <a:spLocks noGrp="1"/>
          </p:cNvSpPr>
          <p:nvPr>
            <p:ph type="title"/>
          </p:nvPr>
        </p:nvSpPr>
        <p:spPr>
          <a:xfrm>
            <a:off x="677160" y="609480"/>
            <a:ext cx="8596440" cy="13204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197" name="PlaceHolder 2"/>
          <p:cNvSpPr>
            <a:spLocks noGrp="1"/>
          </p:cNvSpPr>
          <p:nvPr>
            <p:ph type="body"/>
          </p:nvPr>
        </p:nvSpPr>
        <p:spPr>
          <a:xfrm>
            <a:off x="677160" y="2160720"/>
            <a:ext cx="4194720" cy="18507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800" spc="-1" strike="noStrike">
              <a:solidFill>
                <a:srgbClr val="404040"/>
              </a:solidFill>
              <a:latin typeface="Trebuchet MS"/>
            </a:endParaRPr>
          </a:p>
        </p:txBody>
      </p:sp>
      <p:sp>
        <p:nvSpPr>
          <p:cNvPr id="198" name="PlaceHolder 3"/>
          <p:cNvSpPr>
            <a:spLocks noGrp="1"/>
          </p:cNvSpPr>
          <p:nvPr>
            <p:ph type="body"/>
          </p:nvPr>
        </p:nvSpPr>
        <p:spPr>
          <a:xfrm>
            <a:off x="5082120" y="2160720"/>
            <a:ext cx="4194720" cy="38804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800" spc="-1" strike="noStrike">
              <a:solidFill>
                <a:srgbClr val="404040"/>
              </a:solidFill>
              <a:latin typeface="Trebuchet MS"/>
            </a:endParaRPr>
          </a:p>
        </p:txBody>
      </p:sp>
      <p:sp>
        <p:nvSpPr>
          <p:cNvPr id="199" name="PlaceHolder 4"/>
          <p:cNvSpPr>
            <a:spLocks noGrp="1"/>
          </p:cNvSpPr>
          <p:nvPr>
            <p:ph type="body"/>
          </p:nvPr>
        </p:nvSpPr>
        <p:spPr>
          <a:xfrm>
            <a:off x="677160" y="4187520"/>
            <a:ext cx="4194720" cy="18507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800" spc="-1" strike="noStrike">
              <a:solidFill>
                <a:srgbClr val="404040"/>
              </a:solidFill>
              <a:latin typeface="Trebuchet MS"/>
            </a:endParaRPr>
          </a:p>
        </p:txBody>
      </p:sp>
    </p:spTree>
  </p:cSld>
</p:sldLayout>
</file>

<file path=ppt/slideLayouts/slideLayout4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PlaceHolder 1"/>
          <p:cNvSpPr>
            <a:spLocks noGrp="1"/>
          </p:cNvSpPr>
          <p:nvPr>
            <p:ph type="title"/>
          </p:nvPr>
        </p:nvSpPr>
        <p:spPr>
          <a:xfrm>
            <a:off x="677160" y="609480"/>
            <a:ext cx="8596440" cy="13204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201" name="PlaceHolder 2"/>
          <p:cNvSpPr>
            <a:spLocks noGrp="1"/>
          </p:cNvSpPr>
          <p:nvPr>
            <p:ph type="body"/>
          </p:nvPr>
        </p:nvSpPr>
        <p:spPr>
          <a:xfrm>
            <a:off x="677160" y="2160720"/>
            <a:ext cx="4194720" cy="38804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800" spc="-1" strike="noStrike">
              <a:solidFill>
                <a:srgbClr val="404040"/>
              </a:solidFill>
              <a:latin typeface="Trebuchet MS"/>
            </a:endParaRPr>
          </a:p>
        </p:txBody>
      </p:sp>
      <p:sp>
        <p:nvSpPr>
          <p:cNvPr id="202" name="PlaceHolder 3"/>
          <p:cNvSpPr>
            <a:spLocks noGrp="1"/>
          </p:cNvSpPr>
          <p:nvPr>
            <p:ph type="body"/>
          </p:nvPr>
        </p:nvSpPr>
        <p:spPr>
          <a:xfrm>
            <a:off x="5082120" y="2160720"/>
            <a:ext cx="4194720" cy="18507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800" spc="-1" strike="noStrike">
              <a:solidFill>
                <a:srgbClr val="404040"/>
              </a:solidFill>
              <a:latin typeface="Trebuchet MS"/>
            </a:endParaRPr>
          </a:p>
        </p:txBody>
      </p:sp>
      <p:sp>
        <p:nvSpPr>
          <p:cNvPr id="203" name="PlaceHolder 4"/>
          <p:cNvSpPr>
            <a:spLocks noGrp="1"/>
          </p:cNvSpPr>
          <p:nvPr>
            <p:ph type="body"/>
          </p:nvPr>
        </p:nvSpPr>
        <p:spPr>
          <a:xfrm>
            <a:off x="5082120" y="4187520"/>
            <a:ext cx="4194720" cy="18507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800" spc="-1" strike="noStrike">
              <a:solidFill>
                <a:srgbClr val="404040"/>
              </a:solidFill>
              <a:latin typeface="Trebuchet MS"/>
            </a:endParaRPr>
          </a:p>
        </p:txBody>
      </p:sp>
    </p:spTree>
  </p:cSld>
</p:sldLayout>
</file>

<file path=ppt/slideLayouts/slideLayout4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PlaceHolder 1"/>
          <p:cNvSpPr>
            <a:spLocks noGrp="1"/>
          </p:cNvSpPr>
          <p:nvPr>
            <p:ph type="title"/>
          </p:nvPr>
        </p:nvSpPr>
        <p:spPr>
          <a:xfrm>
            <a:off x="677160" y="609480"/>
            <a:ext cx="8596440" cy="13204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205" name="PlaceHolder 2"/>
          <p:cNvSpPr>
            <a:spLocks noGrp="1"/>
          </p:cNvSpPr>
          <p:nvPr>
            <p:ph type="body"/>
          </p:nvPr>
        </p:nvSpPr>
        <p:spPr>
          <a:xfrm>
            <a:off x="677160" y="2160720"/>
            <a:ext cx="4194720" cy="18507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800" spc="-1" strike="noStrike">
              <a:solidFill>
                <a:srgbClr val="404040"/>
              </a:solidFill>
              <a:latin typeface="Trebuchet MS"/>
            </a:endParaRPr>
          </a:p>
        </p:txBody>
      </p:sp>
      <p:sp>
        <p:nvSpPr>
          <p:cNvPr id="206" name="PlaceHolder 3"/>
          <p:cNvSpPr>
            <a:spLocks noGrp="1"/>
          </p:cNvSpPr>
          <p:nvPr>
            <p:ph type="body"/>
          </p:nvPr>
        </p:nvSpPr>
        <p:spPr>
          <a:xfrm>
            <a:off x="5082120" y="2160720"/>
            <a:ext cx="4194720" cy="18507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800" spc="-1" strike="noStrike">
              <a:solidFill>
                <a:srgbClr val="404040"/>
              </a:solidFill>
              <a:latin typeface="Trebuchet MS"/>
            </a:endParaRPr>
          </a:p>
        </p:txBody>
      </p:sp>
      <p:sp>
        <p:nvSpPr>
          <p:cNvPr id="207" name="PlaceHolder 4"/>
          <p:cNvSpPr>
            <a:spLocks noGrp="1"/>
          </p:cNvSpPr>
          <p:nvPr>
            <p:ph type="body"/>
          </p:nvPr>
        </p:nvSpPr>
        <p:spPr>
          <a:xfrm>
            <a:off x="677160" y="4187520"/>
            <a:ext cx="8596440" cy="18507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800" spc="-1" strike="noStrike">
              <a:solidFill>
                <a:srgbClr val="404040"/>
              </a:solidFill>
              <a:latin typeface="Trebuchet MS"/>
            </a:endParaRPr>
          </a:p>
        </p:txBody>
      </p:sp>
    </p:spTree>
  </p:cSld>
</p:sldLayout>
</file>

<file path=ppt/slideLayouts/slideLayout4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" name="PlaceHolder 1"/>
          <p:cNvSpPr>
            <a:spLocks noGrp="1"/>
          </p:cNvSpPr>
          <p:nvPr>
            <p:ph type="title"/>
          </p:nvPr>
        </p:nvSpPr>
        <p:spPr>
          <a:xfrm>
            <a:off x="677160" y="609480"/>
            <a:ext cx="8596440" cy="13204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209" name="PlaceHolder 2"/>
          <p:cNvSpPr>
            <a:spLocks noGrp="1"/>
          </p:cNvSpPr>
          <p:nvPr>
            <p:ph type="body"/>
          </p:nvPr>
        </p:nvSpPr>
        <p:spPr>
          <a:xfrm>
            <a:off x="677160" y="2160720"/>
            <a:ext cx="8596440" cy="18507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800" spc="-1" strike="noStrike">
              <a:solidFill>
                <a:srgbClr val="404040"/>
              </a:solidFill>
              <a:latin typeface="Trebuchet MS"/>
            </a:endParaRPr>
          </a:p>
        </p:txBody>
      </p:sp>
      <p:sp>
        <p:nvSpPr>
          <p:cNvPr id="210" name="PlaceHolder 3"/>
          <p:cNvSpPr>
            <a:spLocks noGrp="1"/>
          </p:cNvSpPr>
          <p:nvPr>
            <p:ph type="body"/>
          </p:nvPr>
        </p:nvSpPr>
        <p:spPr>
          <a:xfrm>
            <a:off x="677160" y="4187520"/>
            <a:ext cx="8596440" cy="18507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800" spc="-1" strike="noStrike">
              <a:solidFill>
                <a:srgbClr val="404040"/>
              </a:solidFill>
              <a:latin typeface="Trebuchet MS"/>
            </a:endParaRPr>
          </a:p>
        </p:txBody>
      </p:sp>
    </p:spTree>
  </p:cSld>
</p:sldLayout>
</file>

<file path=ppt/slideLayouts/slideLayout4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" name="PlaceHolder 1"/>
          <p:cNvSpPr>
            <a:spLocks noGrp="1"/>
          </p:cNvSpPr>
          <p:nvPr>
            <p:ph type="title"/>
          </p:nvPr>
        </p:nvSpPr>
        <p:spPr>
          <a:xfrm>
            <a:off x="677160" y="609480"/>
            <a:ext cx="8596440" cy="13204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212" name="PlaceHolder 2"/>
          <p:cNvSpPr>
            <a:spLocks noGrp="1"/>
          </p:cNvSpPr>
          <p:nvPr>
            <p:ph type="body"/>
          </p:nvPr>
        </p:nvSpPr>
        <p:spPr>
          <a:xfrm>
            <a:off x="677160" y="2160720"/>
            <a:ext cx="4194720" cy="18507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800" spc="-1" strike="noStrike">
              <a:solidFill>
                <a:srgbClr val="404040"/>
              </a:solidFill>
              <a:latin typeface="Trebuchet MS"/>
            </a:endParaRPr>
          </a:p>
        </p:txBody>
      </p:sp>
      <p:sp>
        <p:nvSpPr>
          <p:cNvPr id="213" name="PlaceHolder 3"/>
          <p:cNvSpPr>
            <a:spLocks noGrp="1"/>
          </p:cNvSpPr>
          <p:nvPr>
            <p:ph type="body"/>
          </p:nvPr>
        </p:nvSpPr>
        <p:spPr>
          <a:xfrm>
            <a:off x="5082120" y="2160720"/>
            <a:ext cx="4194720" cy="18507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800" spc="-1" strike="noStrike">
              <a:solidFill>
                <a:srgbClr val="404040"/>
              </a:solidFill>
              <a:latin typeface="Trebuchet MS"/>
            </a:endParaRPr>
          </a:p>
        </p:txBody>
      </p:sp>
      <p:sp>
        <p:nvSpPr>
          <p:cNvPr id="214" name="PlaceHolder 4"/>
          <p:cNvSpPr>
            <a:spLocks noGrp="1"/>
          </p:cNvSpPr>
          <p:nvPr>
            <p:ph type="body"/>
          </p:nvPr>
        </p:nvSpPr>
        <p:spPr>
          <a:xfrm>
            <a:off x="677160" y="4187520"/>
            <a:ext cx="4194720" cy="18507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800" spc="-1" strike="noStrike">
              <a:solidFill>
                <a:srgbClr val="404040"/>
              </a:solidFill>
              <a:latin typeface="Trebuchet MS"/>
            </a:endParaRPr>
          </a:p>
        </p:txBody>
      </p:sp>
      <p:sp>
        <p:nvSpPr>
          <p:cNvPr id="215" name="PlaceHolder 5"/>
          <p:cNvSpPr>
            <a:spLocks noGrp="1"/>
          </p:cNvSpPr>
          <p:nvPr>
            <p:ph type="body"/>
          </p:nvPr>
        </p:nvSpPr>
        <p:spPr>
          <a:xfrm>
            <a:off x="5082120" y="4187520"/>
            <a:ext cx="4194720" cy="18507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800" spc="-1" strike="noStrike">
              <a:solidFill>
                <a:srgbClr val="404040"/>
              </a:solidFill>
              <a:latin typeface="Trebuchet MS"/>
            </a:endParaRPr>
          </a:p>
        </p:txBody>
      </p:sp>
    </p:spTree>
  </p:cSld>
</p:sldLayout>
</file>

<file path=ppt/slideLayouts/slideLayout4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PlaceHolder 1"/>
          <p:cNvSpPr>
            <a:spLocks noGrp="1"/>
          </p:cNvSpPr>
          <p:nvPr>
            <p:ph type="title"/>
          </p:nvPr>
        </p:nvSpPr>
        <p:spPr>
          <a:xfrm>
            <a:off x="677160" y="609480"/>
            <a:ext cx="8596440" cy="13204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217" name="PlaceHolder 2"/>
          <p:cNvSpPr>
            <a:spLocks noGrp="1"/>
          </p:cNvSpPr>
          <p:nvPr>
            <p:ph type="body"/>
          </p:nvPr>
        </p:nvSpPr>
        <p:spPr>
          <a:xfrm>
            <a:off x="677160" y="2160720"/>
            <a:ext cx="2767680" cy="18507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800" spc="-1" strike="noStrike">
              <a:solidFill>
                <a:srgbClr val="404040"/>
              </a:solidFill>
              <a:latin typeface="Trebuchet MS"/>
            </a:endParaRPr>
          </a:p>
        </p:txBody>
      </p:sp>
      <p:sp>
        <p:nvSpPr>
          <p:cNvPr id="218" name="PlaceHolder 3"/>
          <p:cNvSpPr>
            <a:spLocks noGrp="1"/>
          </p:cNvSpPr>
          <p:nvPr>
            <p:ph type="body"/>
          </p:nvPr>
        </p:nvSpPr>
        <p:spPr>
          <a:xfrm>
            <a:off x="3583440" y="2160720"/>
            <a:ext cx="2767680" cy="18507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800" spc="-1" strike="noStrike">
              <a:solidFill>
                <a:srgbClr val="404040"/>
              </a:solidFill>
              <a:latin typeface="Trebuchet MS"/>
            </a:endParaRPr>
          </a:p>
        </p:txBody>
      </p:sp>
      <p:sp>
        <p:nvSpPr>
          <p:cNvPr id="219" name="PlaceHolder 4"/>
          <p:cNvSpPr>
            <a:spLocks noGrp="1"/>
          </p:cNvSpPr>
          <p:nvPr>
            <p:ph type="body"/>
          </p:nvPr>
        </p:nvSpPr>
        <p:spPr>
          <a:xfrm>
            <a:off x="6490080" y="2160720"/>
            <a:ext cx="2767680" cy="18507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800" spc="-1" strike="noStrike">
              <a:solidFill>
                <a:srgbClr val="404040"/>
              </a:solidFill>
              <a:latin typeface="Trebuchet MS"/>
            </a:endParaRPr>
          </a:p>
        </p:txBody>
      </p:sp>
      <p:sp>
        <p:nvSpPr>
          <p:cNvPr id="220" name="PlaceHolder 5"/>
          <p:cNvSpPr>
            <a:spLocks noGrp="1"/>
          </p:cNvSpPr>
          <p:nvPr>
            <p:ph type="body"/>
          </p:nvPr>
        </p:nvSpPr>
        <p:spPr>
          <a:xfrm>
            <a:off x="677160" y="4187520"/>
            <a:ext cx="2767680" cy="18507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800" spc="-1" strike="noStrike">
              <a:solidFill>
                <a:srgbClr val="404040"/>
              </a:solidFill>
              <a:latin typeface="Trebuchet MS"/>
            </a:endParaRPr>
          </a:p>
        </p:txBody>
      </p:sp>
      <p:sp>
        <p:nvSpPr>
          <p:cNvPr id="221" name="PlaceHolder 6"/>
          <p:cNvSpPr>
            <a:spLocks noGrp="1"/>
          </p:cNvSpPr>
          <p:nvPr>
            <p:ph type="body"/>
          </p:nvPr>
        </p:nvSpPr>
        <p:spPr>
          <a:xfrm>
            <a:off x="3583440" y="4187520"/>
            <a:ext cx="2767680" cy="18507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800" spc="-1" strike="noStrike">
              <a:solidFill>
                <a:srgbClr val="404040"/>
              </a:solidFill>
              <a:latin typeface="Trebuchet MS"/>
            </a:endParaRPr>
          </a:p>
        </p:txBody>
      </p:sp>
      <p:sp>
        <p:nvSpPr>
          <p:cNvPr id="222" name="PlaceHolder 7"/>
          <p:cNvSpPr>
            <a:spLocks noGrp="1"/>
          </p:cNvSpPr>
          <p:nvPr>
            <p:ph type="body"/>
          </p:nvPr>
        </p:nvSpPr>
        <p:spPr>
          <a:xfrm>
            <a:off x="6490080" y="4187520"/>
            <a:ext cx="2767680" cy="18507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800" spc="-1" strike="noStrike">
              <a:solidFill>
                <a:srgbClr val="404040"/>
              </a:solidFill>
              <a:latin typeface="Trebuchet MS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677160" y="609480"/>
            <a:ext cx="8596440" cy="13204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Trebuchet MS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PlaceHolder 1"/>
          <p:cNvSpPr>
            <a:spLocks noGrp="1"/>
          </p:cNvSpPr>
          <p:nvPr>
            <p:ph type="subTitle"/>
          </p:nvPr>
        </p:nvSpPr>
        <p:spPr>
          <a:xfrm>
            <a:off x="677160" y="609480"/>
            <a:ext cx="8596440" cy="61221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PlaceHolder 1"/>
          <p:cNvSpPr>
            <a:spLocks noGrp="1"/>
          </p:cNvSpPr>
          <p:nvPr>
            <p:ph type="title"/>
          </p:nvPr>
        </p:nvSpPr>
        <p:spPr>
          <a:xfrm>
            <a:off x="677160" y="609480"/>
            <a:ext cx="8596440" cy="13204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37" name="PlaceHolder 2"/>
          <p:cNvSpPr>
            <a:spLocks noGrp="1"/>
          </p:cNvSpPr>
          <p:nvPr>
            <p:ph type="body"/>
          </p:nvPr>
        </p:nvSpPr>
        <p:spPr>
          <a:xfrm>
            <a:off x="677160" y="2160720"/>
            <a:ext cx="4194720" cy="18507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800" spc="-1" strike="noStrike">
              <a:solidFill>
                <a:srgbClr val="404040"/>
              </a:solidFill>
              <a:latin typeface="Trebuchet MS"/>
            </a:endParaRPr>
          </a:p>
        </p:txBody>
      </p:sp>
      <p:sp>
        <p:nvSpPr>
          <p:cNvPr id="38" name="PlaceHolder 3"/>
          <p:cNvSpPr>
            <a:spLocks noGrp="1"/>
          </p:cNvSpPr>
          <p:nvPr>
            <p:ph type="body"/>
          </p:nvPr>
        </p:nvSpPr>
        <p:spPr>
          <a:xfrm>
            <a:off x="5082120" y="2160720"/>
            <a:ext cx="4194720" cy="38804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800" spc="-1" strike="noStrike">
              <a:solidFill>
                <a:srgbClr val="404040"/>
              </a:solidFill>
              <a:latin typeface="Trebuchet MS"/>
            </a:endParaRPr>
          </a:p>
        </p:txBody>
      </p:sp>
      <p:sp>
        <p:nvSpPr>
          <p:cNvPr id="39" name="PlaceHolder 4"/>
          <p:cNvSpPr>
            <a:spLocks noGrp="1"/>
          </p:cNvSpPr>
          <p:nvPr>
            <p:ph type="body"/>
          </p:nvPr>
        </p:nvSpPr>
        <p:spPr>
          <a:xfrm>
            <a:off x="677160" y="4187520"/>
            <a:ext cx="4194720" cy="18507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800" spc="-1" strike="noStrike">
              <a:solidFill>
                <a:srgbClr val="404040"/>
              </a:solidFill>
              <a:latin typeface="Trebuchet MS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PlaceHolder 1"/>
          <p:cNvSpPr>
            <a:spLocks noGrp="1"/>
          </p:cNvSpPr>
          <p:nvPr>
            <p:ph type="title"/>
          </p:nvPr>
        </p:nvSpPr>
        <p:spPr>
          <a:xfrm>
            <a:off x="677160" y="609480"/>
            <a:ext cx="8596440" cy="13204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41" name="PlaceHolder 2"/>
          <p:cNvSpPr>
            <a:spLocks noGrp="1"/>
          </p:cNvSpPr>
          <p:nvPr>
            <p:ph type="body"/>
          </p:nvPr>
        </p:nvSpPr>
        <p:spPr>
          <a:xfrm>
            <a:off x="677160" y="2160720"/>
            <a:ext cx="4194720" cy="38804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800" spc="-1" strike="noStrike">
              <a:solidFill>
                <a:srgbClr val="404040"/>
              </a:solidFill>
              <a:latin typeface="Trebuchet MS"/>
            </a:endParaRPr>
          </a:p>
        </p:txBody>
      </p:sp>
      <p:sp>
        <p:nvSpPr>
          <p:cNvPr id="42" name="PlaceHolder 3"/>
          <p:cNvSpPr>
            <a:spLocks noGrp="1"/>
          </p:cNvSpPr>
          <p:nvPr>
            <p:ph type="body"/>
          </p:nvPr>
        </p:nvSpPr>
        <p:spPr>
          <a:xfrm>
            <a:off x="5082120" y="2160720"/>
            <a:ext cx="4194720" cy="18507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800" spc="-1" strike="noStrike">
              <a:solidFill>
                <a:srgbClr val="404040"/>
              </a:solidFill>
              <a:latin typeface="Trebuchet MS"/>
            </a:endParaRPr>
          </a:p>
        </p:txBody>
      </p:sp>
      <p:sp>
        <p:nvSpPr>
          <p:cNvPr id="43" name="PlaceHolder 4"/>
          <p:cNvSpPr>
            <a:spLocks noGrp="1"/>
          </p:cNvSpPr>
          <p:nvPr>
            <p:ph type="body"/>
          </p:nvPr>
        </p:nvSpPr>
        <p:spPr>
          <a:xfrm>
            <a:off x="5082120" y="4187520"/>
            <a:ext cx="4194720" cy="18507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800" spc="-1" strike="noStrike">
              <a:solidFill>
                <a:srgbClr val="404040"/>
              </a:solidFill>
              <a:latin typeface="Trebuchet MS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PlaceHolder 1"/>
          <p:cNvSpPr>
            <a:spLocks noGrp="1"/>
          </p:cNvSpPr>
          <p:nvPr>
            <p:ph type="title"/>
          </p:nvPr>
        </p:nvSpPr>
        <p:spPr>
          <a:xfrm>
            <a:off x="677160" y="609480"/>
            <a:ext cx="8596440" cy="13204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45" name="PlaceHolder 2"/>
          <p:cNvSpPr>
            <a:spLocks noGrp="1"/>
          </p:cNvSpPr>
          <p:nvPr>
            <p:ph type="body"/>
          </p:nvPr>
        </p:nvSpPr>
        <p:spPr>
          <a:xfrm>
            <a:off x="677160" y="2160720"/>
            <a:ext cx="4194720" cy="18507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800" spc="-1" strike="noStrike">
              <a:solidFill>
                <a:srgbClr val="404040"/>
              </a:solidFill>
              <a:latin typeface="Trebuchet MS"/>
            </a:endParaRPr>
          </a:p>
        </p:txBody>
      </p:sp>
      <p:sp>
        <p:nvSpPr>
          <p:cNvPr id="46" name="PlaceHolder 3"/>
          <p:cNvSpPr>
            <a:spLocks noGrp="1"/>
          </p:cNvSpPr>
          <p:nvPr>
            <p:ph type="body"/>
          </p:nvPr>
        </p:nvSpPr>
        <p:spPr>
          <a:xfrm>
            <a:off x="5082120" y="2160720"/>
            <a:ext cx="4194720" cy="18507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800" spc="-1" strike="noStrike">
              <a:solidFill>
                <a:srgbClr val="404040"/>
              </a:solidFill>
              <a:latin typeface="Trebuchet MS"/>
            </a:endParaRPr>
          </a:p>
        </p:txBody>
      </p:sp>
      <p:sp>
        <p:nvSpPr>
          <p:cNvPr id="47" name="PlaceHolder 4"/>
          <p:cNvSpPr>
            <a:spLocks noGrp="1"/>
          </p:cNvSpPr>
          <p:nvPr>
            <p:ph type="body"/>
          </p:nvPr>
        </p:nvSpPr>
        <p:spPr>
          <a:xfrm>
            <a:off x="677160" y="4187520"/>
            <a:ext cx="8596440" cy="18507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800" spc="-1" strike="noStrike">
              <a:solidFill>
                <a:srgbClr val="404040"/>
              </a:solidFill>
              <a:latin typeface="Trebuchet MS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4.xml"/>
</Relationships>
</file>

<file path=ppt/slideMasters/_rels/slideMaster3.xml.rels><?xml version="1.0" encoding="UTF-8"?>
<Relationships xmlns="http://schemas.openxmlformats.org/package/2006/relationships"><Relationship Id="rId1" Type="http://schemas.openxmlformats.org/officeDocument/2006/relationships/theme" Target="../theme/theme3.xml"/><Relationship Id="rId2" Type="http://schemas.openxmlformats.org/officeDocument/2006/relationships/slideLayout" Target="../slideLayouts/slideLayout25.xml"/><Relationship Id="rId3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8.xml"/><Relationship Id="rId6" Type="http://schemas.openxmlformats.org/officeDocument/2006/relationships/slideLayout" Target="../slideLayouts/slideLayout29.xml"/><Relationship Id="rId7" Type="http://schemas.openxmlformats.org/officeDocument/2006/relationships/slideLayout" Target="../slideLayouts/slideLayout30.xml"/><Relationship Id="rId8" Type="http://schemas.openxmlformats.org/officeDocument/2006/relationships/slideLayout" Target="../slideLayouts/slideLayout31.xml"/><Relationship Id="rId9" Type="http://schemas.openxmlformats.org/officeDocument/2006/relationships/slideLayout" Target="../slideLayouts/slideLayout32.xml"/><Relationship Id="rId10" Type="http://schemas.openxmlformats.org/officeDocument/2006/relationships/slideLayout" Target="../slideLayouts/slideLayout33.xml"/><Relationship Id="rId11" Type="http://schemas.openxmlformats.org/officeDocument/2006/relationships/slideLayout" Target="../slideLayouts/slideLayout34.xml"/><Relationship Id="rId12" Type="http://schemas.openxmlformats.org/officeDocument/2006/relationships/slideLayout" Target="../slideLayouts/slideLayout35.xml"/><Relationship Id="rId13" Type="http://schemas.openxmlformats.org/officeDocument/2006/relationships/slideLayout" Target="../slideLayouts/slideLayout36.xml"/>
</Relationships>
</file>

<file path=ppt/slideMasters/_rels/slideMaster4.xml.rels><?xml version="1.0" encoding="UTF-8"?>
<Relationships xmlns="http://schemas.openxmlformats.org/package/2006/relationships"><Relationship Id="rId1" Type="http://schemas.openxmlformats.org/officeDocument/2006/relationships/theme" Target="../theme/theme4.xml"/><Relationship Id="rId2" Type="http://schemas.openxmlformats.org/officeDocument/2006/relationships/slideLayout" Target="../slideLayouts/slideLayout37.xml"/><Relationship Id="rId3" Type="http://schemas.openxmlformats.org/officeDocument/2006/relationships/slideLayout" Target="../slideLayouts/slideLayout38.xml"/><Relationship Id="rId4" Type="http://schemas.openxmlformats.org/officeDocument/2006/relationships/slideLayout" Target="../slideLayouts/slideLayout39.xml"/><Relationship Id="rId5" Type="http://schemas.openxmlformats.org/officeDocument/2006/relationships/slideLayout" Target="../slideLayouts/slideLayout40.xml"/><Relationship Id="rId6" Type="http://schemas.openxmlformats.org/officeDocument/2006/relationships/slideLayout" Target="../slideLayouts/slideLayout41.xml"/><Relationship Id="rId7" Type="http://schemas.openxmlformats.org/officeDocument/2006/relationships/slideLayout" Target="../slideLayouts/slideLayout42.xml"/><Relationship Id="rId8" Type="http://schemas.openxmlformats.org/officeDocument/2006/relationships/slideLayout" Target="../slideLayouts/slideLayout43.xml"/><Relationship Id="rId9" Type="http://schemas.openxmlformats.org/officeDocument/2006/relationships/slideLayout" Target="../slideLayouts/slideLayout44.xml"/><Relationship Id="rId10" Type="http://schemas.openxmlformats.org/officeDocument/2006/relationships/slideLayout" Target="../slideLayouts/slideLayout45.xml"/><Relationship Id="rId11" Type="http://schemas.openxmlformats.org/officeDocument/2006/relationships/slideLayout" Target="../slideLayouts/slideLayout46.xml"/><Relationship Id="rId12" Type="http://schemas.openxmlformats.org/officeDocument/2006/relationships/slideLayout" Target="../slideLayouts/slideLayout47.xml"/><Relationship Id="rId13" Type="http://schemas.openxmlformats.org/officeDocument/2006/relationships/slideLayout" Target="../slideLayouts/slideLayout48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0" name="Group 1"/>
          <p:cNvGrpSpPr/>
          <p:nvPr/>
        </p:nvGrpSpPr>
        <p:grpSpPr>
          <a:xfrm>
            <a:off x="0" y="-8640"/>
            <a:ext cx="12191760" cy="6866640"/>
            <a:chOff x="0" y="-8640"/>
            <a:chExt cx="12191760" cy="6866640"/>
          </a:xfrm>
        </p:grpSpPr>
        <p:sp>
          <p:nvSpPr>
            <p:cNvPr id="1" name="Line 2"/>
            <p:cNvSpPr/>
            <p:nvPr/>
          </p:nvSpPr>
          <p:spPr>
            <a:xfrm>
              <a:off x="9370800" y="0"/>
              <a:ext cx="1219320" cy="6858000"/>
            </a:xfrm>
            <a:prstGeom prst="line">
              <a:avLst/>
            </a:prstGeom>
            <a:ln cap="rnd" w="9360">
              <a:solidFill>
                <a:schemeClr val="bg1">
                  <a:lumMod val="75000"/>
                </a:schemeClr>
              </a:solidFill>
              <a:round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/>
          </p:style>
        </p:sp>
        <p:sp>
          <p:nvSpPr>
            <p:cNvPr id="2" name="Line 3"/>
            <p:cNvSpPr/>
            <p:nvPr/>
          </p:nvSpPr>
          <p:spPr>
            <a:xfrm flipH="1">
              <a:off x="7425000" y="3681360"/>
              <a:ext cx="4763520" cy="3176640"/>
            </a:xfrm>
            <a:prstGeom prst="line">
              <a:avLst/>
            </a:prstGeom>
            <a:ln cap="rnd" w="9360">
              <a:solidFill>
                <a:schemeClr val="bg1">
                  <a:lumMod val="85000"/>
                </a:schemeClr>
              </a:solidFill>
              <a:round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/>
          </p:style>
        </p:sp>
        <p:sp>
          <p:nvSpPr>
            <p:cNvPr id="3" name="CustomShape 4"/>
            <p:cNvSpPr/>
            <p:nvPr/>
          </p:nvSpPr>
          <p:spPr>
            <a:xfrm>
              <a:off x="9181440" y="-8640"/>
              <a:ext cx="3007080" cy="6866280"/>
            </a:xfrm>
            <a:custGeom>
              <a:avLst/>
              <a:gdLst/>
              <a:ah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>
              <a:outerShdw blurRad="38100" dir="5400000" dist="2556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</p:sp>
        <p:sp>
          <p:nvSpPr>
            <p:cNvPr id="4" name="CustomShape 5"/>
            <p:cNvSpPr/>
            <p:nvPr/>
          </p:nvSpPr>
          <p:spPr>
            <a:xfrm>
              <a:off x="9603360" y="-8640"/>
              <a:ext cx="2588040" cy="6866280"/>
            </a:xfrm>
            <a:custGeom>
              <a:avLst/>
              <a:gdLst/>
              <a:ah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>
              <a:outerShdw blurRad="38100" dir="5400000" dist="2556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</p:sp>
        <p:sp>
          <p:nvSpPr>
            <p:cNvPr id="5" name="CustomShape 6"/>
            <p:cNvSpPr/>
            <p:nvPr/>
          </p:nvSpPr>
          <p:spPr>
            <a:xfrm>
              <a:off x="8932320" y="3048120"/>
              <a:ext cx="3259440" cy="380952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>
              <a:outerShdw blurRad="38100" dir="5400000" dist="2556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</p:sp>
        <p:sp>
          <p:nvSpPr>
            <p:cNvPr id="6" name="CustomShape 7"/>
            <p:cNvSpPr/>
            <p:nvPr/>
          </p:nvSpPr>
          <p:spPr>
            <a:xfrm>
              <a:off x="9334440" y="-8640"/>
              <a:ext cx="2854080" cy="6866280"/>
            </a:xfrm>
            <a:custGeom>
              <a:avLst/>
              <a:gdLst/>
              <a:ah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>
              <a:outerShdw blurRad="38100" dir="5400000" dist="2556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</p:sp>
        <p:sp>
          <p:nvSpPr>
            <p:cNvPr id="7" name="CustomShape 8"/>
            <p:cNvSpPr/>
            <p:nvPr/>
          </p:nvSpPr>
          <p:spPr>
            <a:xfrm>
              <a:off x="10898640" y="-8640"/>
              <a:ext cx="1289880" cy="6866280"/>
            </a:xfrm>
            <a:custGeom>
              <a:avLst/>
              <a:gdLst/>
              <a:ah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>
              <a:outerShdw blurRad="38100" dir="5400000" dist="2556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</p:sp>
        <p:sp>
          <p:nvSpPr>
            <p:cNvPr id="8" name="CustomShape 9"/>
            <p:cNvSpPr/>
            <p:nvPr/>
          </p:nvSpPr>
          <p:spPr>
            <a:xfrm>
              <a:off x="10938960" y="-8640"/>
              <a:ext cx="1249560" cy="6866280"/>
            </a:xfrm>
            <a:custGeom>
              <a:avLst/>
              <a:gdLst/>
              <a:ah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>
              <a:outerShdw blurRad="38100" dir="5400000" dist="2556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</p:sp>
        <p:sp>
          <p:nvSpPr>
            <p:cNvPr id="9" name="CustomShape 10"/>
            <p:cNvSpPr/>
            <p:nvPr/>
          </p:nvSpPr>
          <p:spPr>
            <a:xfrm>
              <a:off x="10371600" y="3589920"/>
              <a:ext cx="1816920" cy="326772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>
              <a:outerShdw blurRad="38100" dir="5400000" dist="2556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</p:sp>
        <p:sp>
          <p:nvSpPr>
            <p:cNvPr id="10" name="CustomShape 11"/>
            <p:cNvSpPr/>
            <p:nvPr/>
          </p:nvSpPr>
          <p:spPr>
            <a:xfrm>
              <a:off x="0" y="4013280"/>
              <a:ext cx="448200" cy="284436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>
              <a:outerShdw blurRad="38100" dir="5400000" dist="2556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</p:sp>
      </p:grpSp>
      <p:grpSp>
        <p:nvGrpSpPr>
          <p:cNvPr id="11" name="Group 12"/>
          <p:cNvGrpSpPr/>
          <p:nvPr/>
        </p:nvGrpSpPr>
        <p:grpSpPr>
          <a:xfrm>
            <a:off x="360" y="-8640"/>
            <a:ext cx="12191400" cy="6866640"/>
            <a:chOff x="360" y="-8640"/>
            <a:chExt cx="12191400" cy="6866640"/>
          </a:xfrm>
        </p:grpSpPr>
        <p:sp>
          <p:nvSpPr>
            <p:cNvPr id="12" name="Line 13"/>
            <p:cNvSpPr/>
            <p:nvPr/>
          </p:nvSpPr>
          <p:spPr>
            <a:xfrm>
              <a:off x="9370800" y="0"/>
              <a:ext cx="1219320" cy="6858000"/>
            </a:xfrm>
            <a:prstGeom prst="line">
              <a:avLst/>
            </a:prstGeom>
            <a:ln cap="rnd" w="9360">
              <a:solidFill>
                <a:schemeClr val="bg1">
                  <a:lumMod val="75000"/>
                </a:schemeClr>
              </a:solidFill>
              <a:round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/>
          </p:style>
        </p:sp>
        <p:sp>
          <p:nvSpPr>
            <p:cNvPr id="13" name="Line 14"/>
            <p:cNvSpPr/>
            <p:nvPr/>
          </p:nvSpPr>
          <p:spPr>
            <a:xfrm flipH="1">
              <a:off x="7425000" y="3681360"/>
              <a:ext cx="4763520" cy="3176640"/>
            </a:xfrm>
            <a:prstGeom prst="line">
              <a:avLst/>
            </a:prstGeom>
            <a:ln cap="rnd" w="9360">
              <a:solidFill>
                <a:schemeClr val="bg1">
                  <a:lumMod val="85000"/>
                </a:schemeClr>
              </a:solidFill>
              <a:round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/>
          </p:style>
        </p:sp>
        <p:sp>
          <p:nvSpPr>
            <p:cNvPr id="14" name="CustomShape 15"/>
            <p:cNvSpPr/>
            <p:nvPr/>
          </p:nvSpPr>
          <p:spPr>
            <a:xfrm>
              <a:off x="9181440" y="-8640"/>
              <a:ext cx="3007080" cy="6866280"/>
            </a:xfrm>
            <a:custGeom>
              <a:avLst/>
              <a:gdLst/>
              <a:ah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>
              <a:outerShdw blurRad="38100" dir="5400000" dist="2556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</p:sp>
        <p:sp>
          <p:nvSpPr>
            <p:cNvPr id="15" name="CustomShape 16"/>
            <p:cNvSpPr/>
            <p:nvPr/>
          </p:nvSpPr>
          <p:spPr>
            <a:xfrm>
              <a:off x="9603360" y="-8640"/>
              <a:ext cx="2588040" cy="6866280"/>
            </a:xfrm>
            <a:custGeom>
              <a:avLst/>
              <a:gdLst/>
              <a:ah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>
              <a:outerShdw blurRad="38100" dir="5400000" dist="2556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</p:sp>
        <p:sp>
          <p:nvSpPr>
            <p:cNvPr id="16" name="CustomShape 17"/>
            <p:cNvSpPr/>
            <p:nvPr/>
          </p:nvSpPr>
          <p:spPr>
            <a:xfrm>
              <a:off x="8932320" y="3048120"/>
              <a:ext cx="3259440" cy="380952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>
              <a:outerShdw blurRad="38100" dir="5400000" dist="2556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</p:sp>
        <p:sp>
          <p:nvSpPr>
            <p:cNvPr id="17" name="CustomShape 18"/>
            <p:cNvSpPr/>
            <p:nvPr/>
          </p:nvSpPr>
          <p:spPr>
            <a:xfrm>
              <a:off x="9334440" y="-8640"/>
              <a:ext cx="2854080" cy="6866280"/>
            </a:xfrm>
            <a:custGeom>
              <a:avLst/>
              <a:gdLst/>
              <a:ah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>
              <a:outerShdw blurRad="38100" dir="5400000" dist="2556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</p:sp>
        <p:sp>
          <p:nvSpPr>
            <p:cNvPr id="18" name="CustomShape 19"/>
            <p:cNvSpPr/>
            <p:nvPr/>
          </p:nvSpPr>
          <p:spPr>
            <a:xfrm>
              <a:off x="10898640" y="-8640"/>
              <a:ext cx="1289880" cy="6866280"/>
            </a:xfrm>
            <a:custGeom>
              <a:avLst/>
              <a:gdLst/>
              <a:ah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>
              <a:outerShdw blurRad="38100" dir="5400000" dist="2556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</p:sp>
        <p:sp>
          <p:nvSpPr>
            <p:cNvPr id="19" name="CustomShape 20"/>
            <p:cNvSpPr/>
            <p:nvPr/>
          </p:nvSpPr>
          <p:spPr>
            <a:xfrm>
              <a:off x="10938960" y="-8640"/>
              <a:ext cx="1249560" cy="6866280"/>
            </a:xfrm>
            <a:custGeom>
              <a:avLst/>
              <a:gdLst/>
              <a:ah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>
              <a:outerShdw blurRad="38100" dir="5400000" dist="2556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</p:sp>
        <p:sp>
          <p:nvSpPr>
            <p:cNvPr id="20" name="CustomShape 21"/>
            <p:cNvSpPr/>
            <p:nvPr/>
          </p:nvSpPr>
          <p:spPr>
            <a:xfrm>
              <a:off x="10371600" y="3589920"/>
              <a:ext cx="1816920" cy="326772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>
              <a:outerShdw blurRad="38100" dir="5400000" dist="2556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</p:sp>
        <p:sp>
          <p:nvSpPr>
            <p:cNvPr id="21" name="CustomShape 22"/>
            <p:cNvSpPr/>
            <p:nvPr/>
          </p:nvSpPr>
          <p:spPr>
            <a:xfrm rot="10800000">
              <a:off x="360" y="360"/>
              <a:ext cx="842400" cy="566568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>
              <a:outerShdw blurRad="38100" dir="5400000" dist="2556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</p:sp>
      </p:grpSp>
      <p:sp>
        <p:nvSpPr>
          <p:cNvPr id="22" name="PlaceHolder 23"/>
          <p:cNvSpPr>
            <a:spLocks noGrp="1"/>
          </p:cNvSpPr>
          <p:nvPr>
            <p:ph type="title"/>
          </p:nvPr>
        </p:nvSpPr>
        <p:spPr>
          <a:xfrm>
            <a:off x="1506960" y="2404440"/>
            <a:ext cx="7766640" cy="1645920"/>
          </a:xfrm>
          <a:prstGeom prst="rect">
            <a:avLst/>
          </a:prstGeom>
        </p:spPr>
        <p:txBody>
          <a:bodyPr anchor="b">
            <a:noAutofit/>
          </a:bodyPr>
          <a:p>
            <a:pPr algn="r">
              <a:lnSpc>
                <a:spcPct val="100000"/>
              </a:lnSpc>
            </a:pPr>
            <a:r>
              <a:rPr b="0" lang="en-US" sz="5400" spc="-1" strike="noStrike">
                <a:solidFill>
                  <a:srgbClr val="90c226"/>
                </a:solidFill>
                <a:latin typeface="Trebuchet MS"/>
              </a:rPr>
              <a:t>Click to edit Master title style</a:t>
            </a:r>
            <a:endParaRPr b="0" lang="en-US" sz="5400" spc="-1" strike="noStrike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23" name="PlaceHolder 24"/>
          <p:cNvSpPr>
            <a:spLocks noGrp="1"/>
          </p:cNvSpPr>
          <p:nvPr>
            <p:ph type="dt"/>
          </p:nvPr>
        </p:nvSpPr>
        <p:spPr>
          <a:xfrm>
            <a:off x="7205040" y="6041520"/>
            <a:ext cx="911520" cy="364680"/>
          </a:xfrm>
          <a:prstGeom prst="rect">
            <a:avLst/>
          </a:prstGeom>
        </p:spPr>
        <p:txBody>
          <a:bodyPr anchor="ctr">
            <a:noAutofit/>
          </a:bodyPr>
          <a:p>
            <a:pPr algn="r">
              <a:lnSpc>
                <a:spcPct val="100000"/>
              </a:lnSpc>
            </a:pPr>
            <a:fld id="{F3367ACC-7D26-4B3A-8693-574B52472A06}" type="datetime">
              <a:rPr b="0" lang="en-US" sz="900" spc="-1" strike="noStrike">
                <a:solidFill>
                  <a:srgbClr val="8b8b8b"/>
                </a:solidFill>
                <a:latin typeface="Trebuchet MS"/>
              </a:rPr>
              <a:t>6/17/20</a:t>
            </a:fld>
            <a:endParaRPr b="0" lang="en-US" sz="900" spc="-1" strike="noStrike">
              <a:latin typeface="Times New Roman"/>
            </a:endParaRPr>
          </a:p>
        </p:txBody>
      </p:sp>
      <p:sp>
        <p:nvSpPr>
          <p:cNvPr id="24" name="PlaceHolder 25"/>
          <p:cNvSpPr>
            <a:spLocks noGrp="1"/>
          </p:cNvSpPr>
          <p:nvPr>
            <p:ph type="ftr"/>
          </p:nvPr>
        </p:nvSpPr>
        <p:spPr>
          <a:xfrm>
            <a:off x="677160" y="6041520"/>
            <a:ext cx="6297120" cy="364680"/>
          </a:xfrm>
          <a:prstGeom prst="rect">
            <a:avLst/>
          </a:prstGeom>
        </p:spPr>
        <p:txBody>
          <a:bodyPr anchor="ctr">
            <a:noAutofit/>
          </a:bodyPr>
          <a:p>
            <a:endParaRPr b="0" lang="en-US" sz="2400" spc="-1" strike="noStrike">
              <a:latin typeface="Times New Roman"/>
            </a:endParaRPr>
          </a:p>
        </p:txBody>
      </p:sp>
      <p:sp>
        <p:nvSpPr>
          <p:cNvPr id="25" name="PlaceHolder 26"/>
          <p:cNvSpPr>
            <a:spLocks noGrp="1"/>
          </p:cNvSpPr>
          <p:nvPr>
            <p:ph type="sldNum"/>
          </p:nvPr>
        </p:nvSpPr>
        <p:spPr>
          <a:xfrm>
            <a:off x="8590680" y="6041520"/>
            <a:ext cx="682920" cy="364680"/>
          </a:xfrm>
          <a:prstGeom prst="rect">
            <a:avLst/>
          </a:prstGeom>
        </p:spPr>
        <p:txBody>
          <a:bodyPr anchor="ctr">
            <a:noAutofit/>
          </a:bodyPr>
          <a:p>
            <a:pPr algn="r">
              <a:lnSpc>
                <a:spcPct val="100000"/>
              </a:lnSpc>
            </a:pPr>
            <a:fld id="{0C20BCDD-F0DF-4690-B286-26CE49E022CA}" type="slidenum">
              <a:rPr b="0" lang="en-US" sz="900" spc="-1" strike="noStrike">
                <a:solidFill>
                  <a:srgbClr val="90c226"/>
                </a:solidFill>
                <a:latin typeface="Trebuchet MS"/>
              </a:rPr>
              <a:t>10</a:t>
            </a:fld>
            <a:endParaRPr b="0" lang="en-US" sz="900" spc="-1" strike="noStrike">
              <a:latin typeface="Times New Roman"/>
            </a:endParaRPr>
          </a:p>
        </p:txBody>
      </p:sp>
      <p:sp>
        <p:nvSpPr>
          <p:cNvPr id="26" name="PlaceHolder 27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404040"/>
                </a:solidFill>
                <a:latin typeface="Trebuchet MS"/>
              </a:rPr>
              <a:t>Click to edit the outline text format</a:t>
            </a:r>
            <a:endParaRPr b="0" lang="en-US" sz="1800" spc="-1" strike="noStrike">
              <a:solidFill>
                <a:srgbClr val="404040"/>
              </a:solidFill>
              <a:latin typeface="Trebuchet MS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400" spc="-1" strike="noStrike">
                <a:solidFill>
                  <a:srgbClr val="404040"/>
                </a:solidFill>
                <a:latin typeface="Trebuchet MS"/>
              </a:rPr>
              <a:t>Second Outline Level</a:t>
            </a:r>
            <a:endParaRPr b="0" lang="en-US" sz="1400" spc="-1" strike="noStrike">
              <a:solidFill>
                <a:srgbClr val="404040"/>
              </a:solidFill>
              <a:latin typeface="Trebuchet MS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200" spc="-1" strike="noStrike">
                <a:solidFill>
                  <a:srgbClr val="404040"/>
                </a:solidFill>
                <a:latin typeface="Trebuchet MS"/>
              </a:rPr>
              <a:t>Third Outline Level</a:t>
            </a:r>
            <a:endParaRPr b="0" lang="en-US" sz="1200" spc="-1" strike="noStrike">
              <a:solidFill>
                <a:srgbClr val="404040"/>
              </a:solidFill>
              <a:latin typeface="Trebuchet MS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200" spc="-1" strike="noStrike">
                <a:solidFill>
                  <a:srgbClr val="404040"/>
                </a:solidFill>
                <a:latin typeface="Trebuchet MS"/>
              </a:rPr>
              <a:t>Fourth Outline Level</a:t>
            </a:r>
            <a:endParaRPr b="0" lang="en-US" sz="1200" spc="-1" strike="noStrike">
              <a:solidFill>
                <a:srgbClr val="404040"/>
              </a:solidFill>
              <a:latin typeface="Trebuchet MS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404040"/>
                </a:solidFill>
                <a:latin typeface="Trebuchet MS"/>
              </a:rPr>
              <a:t>Fifth Outline Level</a:t>
            </a:r>
            <a:endParaRPr b="0" lang="en-US" sz="2000" spc="-1" strike="noStrike">
              <a:solidFill>
                <a:srgbClr val="404040"/>
              </a:solidFill>
              <a:latin typeface="Trebuchet MS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404040"/>
                </a:solidFill>
                <a:latin typeface="Trebuchet MS"/>
              </a:rPr>
              <a:t>Sixth Outline Level</a:t>
            </a:r>
            <a:endParaRPr b="0" lang="en-US" sz="2000" spc="-1" strike="noStrike">
              <a:solidFill>
                <a:srgbClr val="404040"/>
              </a:solidFill>
              <a:latin typeface="Trebuchet MS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404040"/>
                </a:solidFill>
                <a:latin typeface="Trebuchet MS"/>
              </a:rPr>
              <a:t>Seventh Outline Level</a:t>
            </a:r>
            <a:endParaRPr b="0" lang="en-US" sz="2000" spc="-1" strike="noStrike">
              <a:solidFill>
                <a:srgbClr val="404040"/>
              </a:solidFill>
              <a:latin typeface="Trebuchet MS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3" name="Group 1"/>
          <p:cNvGrpSpPr/>
          <p:nvPr/>
        </p:nvGrpSpPr>
        <p:grpSpPr>
          <a:xfrm>
            <a:off x="0" y="-8640"/>
            <a:ext cx="12191760" cy="6866640"/>
            <a:chOff x="0" y="-8640"/>
            <a:chExt cx="12191760" cy="6866640"/>
          </a:xfrm>
        </p:grpSpPr>
        <p:sp>
          <p:nvSpPr>
            <p:cNvPr id="64" name="Line 2"/>
            <p:cNvSpPr/>
            <p:nvPr/>
          </p:nvSpPr>
          <p:spPr>
            <a:xfrm>
              <a:off x="9370800" y="0"/>
              <a:ext cx="1219320" cy="6858000"/>
            </a:xfrm>
            <a:prstGeom prst="line">
              <a:avLst/>
            </a:prstGeom>
            <a:ln cap="rnd" w="9360">
              <a:solidFill>
                <a:schemeClr val="bg1">
                  <a:lumMod val="75000"/>
                </a:schemeClr>
              </a:solidFill>
              <a:round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/>
          </p:style>
        </p:sp>
        <p:sp>
          <p:nvSpPr>
            <p:cNvPr id="65" name="Line 3"/>
            <p:cNvSpPr/>
            <p:nvPr/>
          </p:nvSpPr>
          <p:spPr>
            <a:xfrm flipH="1">
              <a:off x="7425000" y="3681360"/>
              <a:ext cx="4763520" cy="3176640"/>
            </a:xfrm>
            <a:prstGeom prst="line">
              <a:avLst/>
            </a:prstGeom>
            <a:ln cap="rnd" w="9360">
              <a:solidFill>
                <a:schemeClr val="bg1">
                  <a:lumMod val="85000"/>
                </a:schemeClr>
              </a:solidFill>
              <a:round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/>
          </p:style>
        </p:sp>
        <p:sp>
          <p:nvSpPr>
            <p:cNvPr id="66" name="CustomShape 4"/>
            <p:cNvSpPr/>
            <p:nvPr/>
          </p:nvSpPr>
          <p:spPr>
            <a:xfrm>
              <a:off x="9181440" y="-8640"/>
              <a:ext cx="3007080" cy="6866280"/>
            </a:xfrm>
            <a:custGeom>
              <a:avLst/>
              <a:gdLst/>
              <a:ah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>
              <a:outerShdw blurRad="38100" dir="5400000" dist="2556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</p:sp>
        <p:sp>
          <p:nvSpPr>
            <p:cNvPr id="67" name="CustomShape 5"/>
            <p:cNvSpPr/>
            <p:nvPr/>
          </p:nvSpPr>
          <p:spPr>
            <a:xfrm>
              <a:off x="9603360" y="-8640"/>
              <a:ext cx="2588040" cy="6866280"/>
            </a:xfrm>
            <a:custGeom>
              <a:avLst/>
              <a:gdLst/>
              <a:ah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>
              <a:outerShdw blurRad="38100" dir="5400000" dist="2556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</p:sp>
        <p:sp>
          <p:nvSpPr>
            <p:cNvPr id="68" name="CustomShape 6"/>
            <p:cNvSpPr/>
            <p:nvPr/>
          </p:nvSpPr>
          <p:spPr>
            <a:xfrm>
              <a:off x="8932320" y="3048120"/>
              <a:ext cx="3259440" cy="380952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>
              <a:outerShdw blurRad="38100" dir="5400000" dist="2556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</p:sp>
        <p:sp>
          <p:nvSpPr>
            <p:cNvPr id="69" name="CustomShape 7"/>
            <p:cNvSpPr/>
            <p:nvPr/>
          </p:nvSpPr>
          <p:spPr>
            <a:xfrm>
              <a:off x="9334440" y="-8640"/>
              <a:ext cx="2854080" cy="6866280"/>
            </a:xfrm>
            <a:custGeom>
              <a:avLst/>
              <a:gdLst/>
              <a:ah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>
              <a:outerShdw blurRad="38100" dir="5400000" dist="2556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</p:sp>
        <p:sp>
          <p:nvSpPr>
            <p:cNvPr id="70" name="CustomShape 8"/>
            <p:cNvSpPr/>
            <p:nvPr/>
          </p:nvSpPr>
          <p:spPr>
            <a:xfrm>
              <a:off x="10898640" y="-8640"/>
              <a:ext cx="1289880" cy="6866280"/>
            </a:xfrm>
            <a:custGeom>
              <a:avLst/>
              <a:gdLst/>
              <a:ah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>
              <a:outerShdw blurRad="38100" dir="5400000" dist="2556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</p:sp>
        <p:sp>
          <p:nvSpPr>
            <p:cNvPr id="71" name="CustomShape 9"/>
            <p:cNvSpPr/>
            <p:nvPr/>
          </p:nvSpPr>
          <p:spPr>
            <a:xfrm>
              <a:off x="10938960" y="-8640"/>
              <a:ext cx="1249560" cy="6866280"/>
            </a:xfrm>
            <a:custGeom>
              <a:avLst/>
              <a:gdLst/>
              <a:ah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>
              <a:outerShdw blurRad="38100" dir="5400000" dist="2556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</p:sp>
        <p:sp>
          <p:nvSpPr>
            <p:cNvPr id="72" name="CustomShape 10"/>
            <p:cNvSpPr/>
            <p:nvPr/>
          </p:nvSpPr>
          <p:spPr>
            <a:xfrm>
              <a:off x="10371600" y="3589920"/>
              <a:ext cx="1816920" cy="326772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>
              <a:outerShdw blurRad="38100" dir="5400000" dist="2556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</p:sp>
        <p:sp>
          <p:nvSpPr>
            <p:cNvPr id="73" name="CustomShape 11"/>
            <p:cNvSpPr/>
            <p:nvPr/>
          </p:nvSpPr>
          <p:spPr>
            <a:xfrm>
              <a:off x="0" y="4013280"/>
              <a:ext cx="448200" cy="284436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>
              <a:outerShdw blurRad="38100" dir="5400000" dist="2556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</p:sp>
      </p:grpSp>
      <p:sp>
        <p:nvSpPr>
          <p:cNvPr id="74" name="PlaceHolder 12"/>
          <p:cNvSpPr>
            <a:spLocks noGrp="1"/>
          </p:cNvSpPr>
          <p:nvPr>
            <p:ph type="title"/>
          </p:nvPr>
        </p:nvSpPr>
        <p:spPr>
          <a:xfrm>
            <a:off x="677160" y="609480"/>
            <a:ext cx="8596440" cy="1320480"/>
          </a:xfrm>
          <a:prstGeom prst="rect">
            <a:avLst/>
          </a:prstGeom>
        </p:spPr>
        <p:txBody>
          <a:bodyPr>
            <a:normAutofit/>
          </a:bodyPr>
          <a:p>
            <a:pPr>
              <a:lnSpc>
                <a:spcPct val="100000"/>
              </a:lnSpc>
            </a:pPr>
            <a:r>
              <a:rPr b="0" lang="en-US" sz="3600" spc="-1" strike="noStrike">
                <a:solidFill>
                  <a:srgbClr val="90c226"/>
                </a:solidFill>
                <a:latin typeface="Trebuchet MS"/>
              </a:rPr>
              <a:t>Click to edit Master title style</a:t>
            </a:r>
            <a:endParaRPr b="0" lang="en-US" sz="3600" spc="-1" strike="noStrike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75" name="PlaceHolder 13"/>
          <p:cNvSpPr>
            <a:spLocks noGrp="1"/>
          </p:cNvSpPr>
          <p:nvPr>
            <p:ph type="body"/>
          </p:nvPr>
        </p:nvSpPr>
        <p:spPr>
          <a:xfrm>
            <a:off x="677160" y="2160720"/>
            <a:ext cx="8596440" cy="3880440"/>
          </a:xfrm>
          <a:prstGeom prst="rect">
            <a:avLst/>
          </a:prstGeom>
        </p:spPr>
        <p:txBody>
          <a:bodyPr>
            <a:noAutofit/>
          </a:bodyPr>
          <a:p>
            <a:pPr marL="343080" indent="-342720">
              <a:lnSpc>
                <a:spcPct val="100000"/>
              </a:lnSpc>
              <a:spcBef>
                <a:spcPts val="1001"/>
              </a:spcBef>
              <a:buClr>
                <a:srgbClr val="90c226"/>
              </a:buClr>
              <a:buSzPct val="80000"/>
              <a:buFont typeface="Wingdings 3" charset="2"/>
              <a:buChar char=""/>
            </a:pPr>
            <a:r>
              <a:rPr b="0" lang="en-US" sz="1800" spc="-1" strike="noStrike">
                <a:solidFill>
                  <a:srgbClr val="404040"/>
                </a:solidFill>
                <a:latin typeface="Trebuchet MS"/>
              </a:rPr>
              <a:t>Click to edit Master text styles</a:t>
            </a:r>
            <a:endParaRPr b="0" lang="en-US" sz="1800" spc="-1" strike="noStrike">
              <a:solidFill>
                <a:srgbClr val="404040"/>
              </a:solidFill>
              <a:latin typeface="Trebuchet MS"/>
            </a:endParaRPr>
          </a:p>
          <a:p>
            <a:pPr lvl="1" marL="743040" indent="-285480">
              <a:lnSpc>
                <a:spcPct val="100000"/>
              </a:lnSpc>
              <a:spcBef>
                <a:spcPts val="1001"/>
              </a:spcBef>
              <a:buClr>
                <a:srgbClr val="90c226"/>
              </a:buClr>
              <a:buSzPct val="80000"/>
              <a:buFont typeface="Wingdings 3" charset="2"/>
              <a:buChar char=""/>
            </a:pPr>
            <a:r>
              <a:rPr b="0" lang="en-US" sz="1600" spc="-1" strike="noStrike">
                <a:solidFill>
                  <a:srgbClr val="404040"/>
                </a:solidFill>
                <a:latin typeface="Trebuchet MS"/>
              </a:rPr>
              <a:t>Second level</a:t>
            </a:r>
            <a:endParaRPr b="0" lang="en-US" sz="1600" spc="-1" strike="noStrike">
              <a:solidFill>
                <a:srgbClr val="404040"/>
              </a:solidFill>
              <a:latin typeface="Trebuchet MS"/>
            </a:endParaRPr>
          </a:p>
          <a:p>
            <a:pPr lvl="2" marL="1143000" indent="-228240">
              <a:lnSpc>
                <a:spcPct val="100000"/>
              </a:lnSpc>
              <a:spcBef>
                <a:spcPts val="1001"/>
              </a:spcBef>
              <a:buClr>
                <a:srgbClr val="90c226"/>
              </a:buClr>
              <a:buSzPct val="80000"/>
              <a:buFont typeface="Wingdings 3" charset="2"/>
              <a:buChar char=""/>
            </a:pPr>
            <a:r>
              <a:rPr b="0" lang="en-US" sz="1400" spc="-1" strike="noStrike">
                <a:solidFill>
                  <a:srgbClr val="404040"/>
                </a:solidFill>
                <a:latin typeface="Trebuchet MS"/>
              </a:rPr>
              <a:t>Third level</a:t>
            </a:r>
            <a:endParaRPr b="0" lang="en-US" sz="1400" spc="-1" strike="noStrike">
              <a:solidFill>
                <a:srgbClr val="404040"/>
              </a:solidFill>
              <a:latin typeface="Trebuchet MS"/>
            </a:endParaRPr>
          </a:p>
          <a:p>
            <a:pPr lvl="3" marL="1600200" indent="-228240">
              <a:lnSpc>
                <a:spcPct val="100000"/>
              </a:lnSpc>
              <a:spcBef>
                <a:spcPts val="1001"/>
              </a:spcBef>
              <a:buClr>
                <a:srgbClr val="90c226"/>
              </a:buClr>
              <a:buSzPct val="80000"/>
              <a:buFont typeface="Wingdings 3" charset="2"/>
              <a:buChar char=""/>
            </a:pPr>
            <a:r>
              <a:rPr b="0" lang="en-US" sz="1200" spc="-1" strike="noStrike">
                <a:solidFill>
                  <a:srgbClr val="404040"/>
                </a:solidFill>
                <a:latin typeface="Trebuchet MS"/>
              </a:rPr>
              <a:t>Fourth level</a:t>
            </a:r>
            <a:endParaRPr b="0" lang="en-US" sz="1200" spc="-1" strike="noStrike">
              <a:solidFill>
                <a:srgbClr val="404040"/>
              </a:solidFill>
              <a:latin typeface="Trebuchet MS"/>
            </a:endParaRPr>
          </a:p>
          <a:p>
            <a:pPr lvl="4" marL="2057400" indent="-228240">
              <a:lnSpc>
                <a:spcPct val="100000"/>
              </a:lnSpc>
              <a:spcBef>
                <a:spcPts val="1001"/>
              </a:spcBef>
              <a:buClr>
                <a:srgbClr val="90c226"/>
              </a:buClr>
              <a:buSzPct val="80000"/>
              <a:buFont typeface="Wingdings 3" charset="2"/>
              <a:buChar char=""/>
            </a:pPr>
            <a:r>
              <a:rPr b="0" lang="en-US" sz="1200" spc="-1" strike="noStrike">
                <a:solidFill>
                  <a:srgbClr val="404040"/>
                </a:solidFill>
                <a:latin typeface="Trebuchet MS"/>
              </a:rPr>
              <a:t>Fifth level</a:t>
            </a:r>
            <a:endParaRPr b="0" lang="en-US" sz="1200" spc="-1" strike="noStrike">
              <a:solidFill>
                <a:srgbClr val="404040"/>
              </a:solidFill>
              <a:latin typeface="Trebuchet MS"/>
            </a:endParaRPr>
          </a:p>
        </p:txBody>
      </p:sp>
      <p:sp>
        <p:nvSpPr>
          <p:cNvPr id="76" name="PlaceHolder 14"/>
          <p:cNvSpPr>
            <a:spLocks noGrp="1"/>
          </p:cNvSpPr>
          <p:nvPr>
            <p:ph type="dt"/>
          </p:nvPr>
        </p:nvSpPr>
        <p:spPr>
          <a:xfrm>
            <a:off x="7205040" y="6041520"/>
            <a:ext cx="911520" cy="364680"/>
          </a:xfrm>
          <a:prstGeom prst="rect">
            <a:avLst/>
          </a:prstGeom>
        </p:spPr>
        <p:txBody>
          <a:bodyPr anchor="ctr">
            <a:noAutofit/>
          </a:bodyPr>
          <a:p>
            <a:pPr algn="r">
              <a:lnSpc>
                <a:spcPct val="100000"/>
              </a:lnSpc>
            </a:pPr>
            <a:fld id="{1F89A9C1-5274-4F25-88D5-D800066F889A}" type="datetime">
              <a:rPr b="0" lang="en-US" sz="900" spc="-1" strike="noStrike">
                <a:solidFill>
                  <a:srgbClr val="8b8b8b"/>
                </a:solidFill>
                <a:latin typeface="Trebuchet MS"/>
              </a:rPr>
              <a:t>6/17/20</a:t>
            </a:fld>
            <a:endParaRPr b="0" lang="en-US" sz="900" spc="-1" strike="noStrike">
              <a:latin typeface="Times New Roman"/>
            </a:endParaRPr>
          </a:p>
        </p:txBody>
      </p:sp>
      <p:sp>
        <p:nvSpPr>
          <p:cNvPr id="77" name="PlaceHolder 15"/>
          <p:cNvSpPr>
            <a:spLocks noGrp="1"/>
          </p:cNvSpPr>
          <p:nvPr>
            <p:ph type="ftr"/>
          </p:nvPr>
        </p:nvSpPr>
        <p:spPr>
          <a:xfrm>
            <a:off x="677160" y="6041520"/>
            <a:ext cx="6297120" cy="364680"/>
          </a:xfrm>
          <a:prstGeom prst="rect">
            <a:avLst/>
          </a:prstGeom>
        </p:spPr>
        <p:txBody>
          <a:bodyPr anchor="ctr">
            <a:noAutofit/>
          </a:bodyPr>
          <a:p>
            <a:endParaRPr b="0" lang="en-US" sz="2400" spc="-1" strike="noStrike">
              <a:latin typeface="Times New Roman"/>
            </a:endParaRPr>
          </a:p>
        </p:txBody>
      </p:sp>
      <p:sp>
        <p:nvSpPr>
          <p:cNvPr id="78" name="PlaceHolder 16"/>
          <p:cNvSpPr>
            <a:spLocks noGrp="1"/>
          </p:cNvSpPr>
          <p:nvPr>
            <p:ph type="sldNum"/>
          </p:nvPr>
        </p:nvSpPr>
        <p:spPr>
          <a:xfrm>
            <a:off x="8590680" y="6041520"/>
            <a:ext cx="682920" cy="364680"/>
          </a:xfrm>
          <a:prstGeom prst="rect">
            <a:avLst/>
          </a:prstGeom>
        </p:spPr>
        <p:txBody>
          <a:bodyPr anchor="ctr">
            <a:noAutofit/>
          </a:bodyPr>
          <a:p>
            <a:pPr algn="r">
              <a:lnSpc>
                <a:spcPct val="100000"/>
              </a:lnSpc>
            </a:pPr>
            <a:fld id="{E73D07EC-E903-4B20-9507-301EB7C997A3}" type="slidenum">
              <a:rPr b="0" lang="en-US" sz="900" spc="-1" strike="noStrike">
                <a:solidFill>
                  <a:srgbClr val="90c226"/>
                </a:solidFill>
                <a:latin typeface="Trebuchet MS"/>
              </a:rPr>
              <a:t>&lt;number&gt;</a:t>
            </a:fld>
            <a:endParaRPr b="0" lang="en-US" sz="900" spc="-1" strike="noStrike"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</p:sldMaster>
</file>

<file path=ppt/slideMasters/slideMaster3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5" name="Group 1"/>
          <p:cNvGrpSpPr/>
          <p:nvPr/>
        </p:nvGrpSpPr>
        <p:grpSpPr>
          <a:xfrm>
            <a:off x="0" y="-8640"/>
            <a:ext cx="12191760" cy="6866640"/>
            <a:chOff x="0" y="-8640"/>
            <a:chExt cx="12191760" cy="6866640"/>
          </a:xfrm>
        </p:grpSpPr>
        <p:sp>
          <p:nvSpPr>
            <p:cNvPr id="116" name="Line 2"/>
            <p:cNvSpPr/>
            <p:nvPr/>
          </p:nvSpPr>
          <p:spPr>
            <a:xfrm>
              <a:off x="9370800" y="0"/>
              <a:ext cx="1219320" cy="6858000"/>
            </a:xfrm>
            <a:prstGeom prst="line">
              <a:avLst/>
            </a:prstGeom>
            <a:ln cap="rnd" w="9360">
              <a:solidFill>
                <a:schemeClr val="bg1">
                  <a:lumMod val="75000"/>
                </a:schemeClr>
              </a:solidFill>
              <a:round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/>
          </p:style>
        </p:sp>
        <p:sp>
          <p:nvSpPr>
            <p:cNvPr id="117" name="Line 3"/>
            <p:cNvSpPr/>
            <p:nvPr/>
          </p:nvSpPr>
          <p:spPr>
            <a:xfrm flipH="1">
              <a:off x="7425000" y="3681360"/>
              <a:ext cx="4763520" cy="3176640"/>
            </a:xfrm>
            <a:prstGeom prst="line">
              <a:avLst/>
            </a:prstGeom>
            <a:ln cap="rnd" w="9360">
              <a:solidFill>
                <a:schemeClr val="bg1">
                  <a:lumMod val="85000"/>
                </a:schemeClr>
              </a:solidFill>
              <a:round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/>
          </p:style>
        </p:sp>
        <p:sp>
          <p:nvSpPr>
            <p:cNvPr id="118" name="CustomShape 4"/>
            <p:cNvSpPr/>
            <p:nvPr/>
          </p:nvSpPr>
          <p:spPr>
            <a:xfrm>
              <a:off x="9181440" y="-8640"/>
              <a:ext cx="3007080" cy="6866280"/>
            </a:xfrm>
            <a:custGeom>
              <a:avLst/>
              <a:gdLst/>
              <a:ah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>
              <a:outerShdw blurRad="38100" dir="5400000" dist="2556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</p:sp>
        <p:sp>
          <p:nvSpPr>
            <p:cNvPr id="119" name="CustomShape 5"/>
            <p:cNvSpPr/>
            <p:nvPr/>
          </p:nvSpPr>
          <p:spPr>
            <a:xfrm>
              <a:off x="9603360" y="-8640"/>
              <a:ext cx="2588040" cy="6866280"/>
            </a:xfrm>
            <a:custGeom>
              <a:avLst/>
              <a:gdLst/>
              <a:ah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>
              <a:outerShdw blurRad="38100" dir="5400000" dist="2556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</p:sp>
        <p:sp>
          <p:nvSpPr>
            <p:cNvPr id="120" name="CustomShape 6"/>
            <p:cNvSpPr/>
            <p:nvPr/>
          </p:nvSpPr>
          <p:spPr>
            <a:xfrm>
              <a:off x="8932320" y="3048120"/>
              <a:ext cx="3259440" cy="380952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>
              <a:outerShdw blurRad="38100" dir="5400000" dist="2556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</p:sp>
        <p:sp>
          <p:nvSpPr>
            <p:cNvPr id="121" name="CustomShape 7"/>
            <p:cNvSpPr/>
            <p:nvPr/>
          </p:nvSpPr>
          <p:spPr>
            <a:xfrm>
              <a:off x="9334440" y="-8640"/>
              <a:ext cx="2854080" cy="6866280"/>
            </a:xfrm>
            <a:custGeom>
              <a:avLst/>
              <a:gdLst/>
              <a:ah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>
              <a:outerShdw blurRad="38100" dir="5400000" dist="2556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</p:sp>
        <p:sp>
          <p:nvSpPr>
            <p:cNvPr id="122" name="CustomShape 8"/>
            <p:cNvSpPr/>
            <p:nvPr/>
          </p:nvSpPr>
          <p:spPr>
            <a:xfrm>
              <a:off x="10898640" y="-8640"/>
              <a:ext cx="1289880" cy="6866280"/>
            </a:xfrm>
            <a:custGeom>
              <a:avLst/>
              <a:gdLst/>
              <a:ah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>
              <a:outerShdw blurRad="38100" dir="5400000" dist="2556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</p:sp>
        <p:sp>
          <p:nvSpPr>
            <p:cNvPr id="123" name="CustomShape 9"/>
            <p:cNvSpPr/>
            <p:nvPr/>
          </p:nvSpPr>
          <p:spPr>
            <a:xfrm>
              <a:off x="10938960" y="-8640"/>
              <a:ext cx="1249560" cy="6866280"/>
            </a:xfrm>
            <a:custGeom>
              <a:avLst/>
              <a:gdLst/>
              <a:ah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>
              <a:outerShdw blurRad="38100" dir="5400000" dist="2556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</p:sp>
        <p:sp>
          <p:nvSpPr>
            <p:cNvPr id="124" name="CustomShape 10"/>
            <p:cNvSpPr/>
            <p:nvPr/>
          </p:nvSpPr>
          <p:spPr>
            <a:xfrm>
              <a:off x="10371600" y="3589920"/>
              <a:ext cx="1816920" cy="326772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>
              <a:outerShdw blurRad="38100" dir="5400000" dist="2556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</p:sp>
        <p:sp>
          <p:nvSpPr>
            <p:cNvPr id="125" name="CustomShape 11"/>
            <p:cNvSpPr/>
            <p:nvPr/>
          </p:nvSpPr>
          <p:spPr>
            <a:xfrm>
              <a:off x="0" y="4013280"/>
              <a:ext cx="448200" cy="284436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>
              <a:outerShdw blurRad="38100" dir="5400000" dist="2556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</p:sp>
      </p:grpSp>
      <p:sp>
        <p:nvSpPr>
          <p:cNvPr id="126" name="PlaceHolder 12"/>
          <p:cNvSpPr>
            <a:spLocks noGrp="1"/>
          </p:cNvSpPr>
          <p:nvPr>
            <p:ph type="title"/>
          </p:nvPr>
        </p:nvSpPr>
        <p:spPr>
          <a:xfrm>
            <a:off x="677160" y="609480"/>
            <a:ext cx="8596440" cy="1320480"/>
          </a:xfrm>
          <a:prstGeom prst="rect">
            <a:avLst/>
          </a:prstGeom>
        </p:spPr>
        <p:txBody>
          <a:bodyPr>
            <a:noAutofit/>
          </a:bodyPr>
          <a:p>
            <a:pPr>
              <a:lnSpc>
                <a:spcPct val="100000"/>
              </a:lnSpc>
            </a:pPr>
            <a:r>
              <a:rPr b="0" lang="en-US" sz="3600" spc="-1" strike="noStrike">
                <a:solidFill>
                  <a:srgbClr val="90c226"/>
                </a:solidFill>
                <a:latin typeface="Trebuchet MS"/>
              </a:rPr>
              <a:t>Click to edit Master title style</a:t>
            </a:r>
            <a:endParaRPr b="0" lang="en-US" sz="3600" spc="-1" strike="noStrike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127" name="PlaceHolder 13"/>
          <p:cNvSpPr>
            <a:spLocks noGrp="1"/>
          </p:cNvSpPr>
          <p:nvPr>
            <p:ph type="body"/>
          </p:nvPr>
        </p:nvSpPr>
        <p:spPr>
          <a:xfrm>
            <a:off x="675720" y="2161080"/>
            <a:ext cx="4185360" cy="576000"/>
          </a:xfrm>
          <a:prstGeom prst="rect">
            <a:avLst/>
          </a:prstGeom>
        </p:spPr>
        <p:txBody>
          <a:bodyPr anchor="b">
            <a:noAutofit/>
          </a:bodyPr>
          <a:p>
            <a:pPr>
              <a:lnSpc>
                <a:spcPct val="100000"/>
              </a:lnSpc>
              <a:spcBef>
                <a:spcPts val="1001"/>
              </a:spcBef>
            </a:pPr>
            <a:r>
              <a:rPr b="0" lang="en-US" sz="2400" spc="-1" strike="noStrike">
                <a:solidFill>
                  <a:srgbClr val="404040"/>
                </a:solidFill>
                <a:latin typeface="Trebuchet MS"/>
              </a:rPr>
              <a:t>Click to edit Master text styles</a:t>
            </a:r>
            <a:endParaRPr b="0" lang="en-US" sz="2400" spc="-1" strike="noStrike">
              <a:solidFill>
                <a:srgbClr val="404040"/>
              </a:solidFill>
              <a:latin typeface="Trebuchet MS"/>
            </a:endParaRPr>
          </a:p>
        </p:txBody>
      </p:sp>
      <p:sp>
        <p:nvSpPr>
          <p:cNvPr id="128" name="PlaceHolder 14"/>
          <p:cNvSpPr>
            <a:spLocks noGrp="1"/>
          </p:cNvSpPr>
          <p:nvPr>
            <p:ph type="body"/>
          </p:nvPr>
        </p:nvSpPr>
        <p:spPr>
          <a:xfrm>
            <a:off x="675720" y="2737080"/>
            <a:ext cx="4185360" cy="3303720"/>
          </a:xfrm>
          <a:prstGeom prst="rect">
            <a:avLst/>
          </a:prstGeom>
        </p:spPr>
        <p:txBody>
          <a:bodyPr>
            <a:normAutofit/>
          </a:bodyPr>
          <a:p>
            <a:pPr marL="343080" indent="-342720">
              <a:lnSpc>
                <a:spcPct val="100000"/>
              </a:lnSpc>
              <a:spcBef>
                <a:spcPts val="1001"/>
              </a:spcBef>
              <a:buClr>
                <a:srgbClr val="90c226"/>
              </a:buClr>
              <a:buSzPct val="80000"/>
              <a:buFont typeface="Wingdings 3" charset="2"/>
              <a:buChar char=""/>
            </a:pPr>
            <a:r>
              <a:rPr b="0" lang="en-US" sz="1800" spc="-1" strike="noStrike">
                <a:solidFill>
                  <a:srgbClr val="404040"/>
                </a:solidFill>
                <a:latin typeface="Trebuchet MS"/>
              </a:rPr>
              <a:t>Click to edit Master text styles</a:t>
            </a:r>
            <a:endParaRPr b="0" lang="en-US" sz="1800" spc="-1" strike="noStrike">
              <a:solidFill>
                <a:srgbClr val="404040"/>
              </a:solidFill>
              <a:latin typeface="Trebuchet MS"/>
            </a:endParaRPr>
          </a:p>
          <a:p>
            <a:pPr lvl="1" marL="743040" indent="-285480">
              <a:lnSpc>
                <a:spcPct val="100000"/>
              </a:lnSpc>
              <a:spcBef>
                <a:spcPts val="1001"/>
              </a:spcBef>
              <a:buClr>
                <a:srgbClr val="90c226"/>
              </a:buClr>
              <a:buSzPct val="80000"/>
              <a:buFont typeface="Wingdings 3" charset="2"/>
              <a:buChar char=""/>
            </a:pPr>
            <a:r>
              <a:rPr b="0" lang="en-US" sz="1600" spc="-1" strike="noStrike">
                <a:solidFill>
                  <a:srgbClr val="404040"/>
                </a:solidFill>
                <a:latin typeface="Trebuchet MS"/>
              </a:rPr>
              <a:t>Second level</a:t>
            </a:r>
            <a:endParaRPr b="0" lang="en-US" sz="1600" spc="-1" strike="noStrike">
              <a:solidFill>
                <a:srgbClr val="404040"/>
              </a:solidFill>
              <a:latin typeface="Trebuchet MS"/>
            </a:endParaRPr>
          </a:p>
          <a:p>
            <a:pPr lvl="2" marL="1143000" indent="-228240">
              <a:lnSpc>
                <a:spcPct val="100000"/>
              </a:lnSpc>
              <a:spcBef>
                <a:spcPts val="1001"/>
              </a:spcBef>
              <a:buClr>
                <a:srgbClr val="90c226"/>
              </a:buClr>
              <a:buSzPct val="80000"/>
              <a:buFont typeface="Wingdings 3" charset="2"/>
              <a:buChar char=""/>
            </a:pPr>
            <a:r>
              <a:rPr b="0" lang="en-US" sz="1400" spc="-1" strike="noStrike">
                <a:solidFill>
                  <a:srgbClr val="404040"/>
                </a:solidFill>
                <a:latin typeface="Trebuchet MS"/>
              </a:rPr>
              <a:t>Third level</a:t>
            </a:r>
            <a:endParaRPr b="0" lang="en-US" sz="1400" spc="-1" strike="noStrike">
              <a:solidFill>
                <a:srgbClr val="404040"/>
              </a:solidFill>
              <a:latin typeface="Trebuchet MS"/>
            </a:endParaRPr>
          </a:p>
          <a:p>
            <a:pPr lvl="3" marL="1600200" indent="-228240">
              <a:lnSpc>
                <a:spcPct val="100000"/>
              </a:lnSpc>
              <a:spcBef>
                <a:spcPts val="1001"/>
              </a:spcBef>
              <a:buClr>
                <a:srgbClr val="90c226"/>
              </a:buClr>
              <a:buSzPct val="80000"/>
              <a:buFont typeface="Wingdings 3" charset="2"/>
              <a:buChar char=""/>
            </a:pPr>
            <a:r>
              <a:rPr b="0" lang="en-US" sz="1200" spc="-1" strike="noStrike">
                <a:solidFill>
                  <a:srgbClr val="404040"/>
                </a:solidFill>
                <a:latin typeface="Trebuchet MS"/>
              </a:rPr>
              <a:t>Fourth level</a:t>
            </a:r>
            <a:endParaRPr b="0" lang="en-US" sz="1200" spc="-1" strike="noStrike">
              <a:solidFill>
                <a:srgbClr val="404040"/>
              </a:solidFill>
              <a:latin typeface="Trebuchet MS"/>
            </a:endParaRPr>
          </a:p>
          <a:p>
            <a:pPr lvl="4" marL="2057400" indent="-228240">
              <a:lnSpc>
                <a:spcPct val="100000"/>
              </a:lnSpc>
              <a:spcBef>
                <a:spcPts val="1001"/>
              </a:spcBef>
              <a:buClr>
                <a:srgbClr val="90c226"/>
              </a:buClr>
              <a:buSzPct val="80000"/>
              <a:buFont typeface="Wingdings 3" charset="2"/>
              <a:buChar char=""/>
            </a:pPr>
            <a:r>
              <a:rPr b="0" lang="en-US" sz="1200" spc="-1" strike="noStrike">
                <a:solidFill>
                  <a:srgbClr val="404040"/>
                </a:solidFill>
                <a:latin typeface="Trebuchet MS"/>
              </a:rPr>
              <a:t>Fifth level</a:t>
            </a:r>
            <a:endParaRPr b="0" lang="en-US" sz="1200" spc="-1" strike="noStrike">
              <a:solidFill>
                <a:srgbClr val="404040"/>
              </a:solidFill>
              <a:latin typeface="Trebuchet MS"/>
            </a:endParaRPr>
          </a:p>
        </p:txBody>
      </p:sp>
      <p:sp>
        <p:nvSpPr>
          <p:cNvPr id="129" name="PlaceHolder 15"/>
          <p:cNvSpPr>
            <a:spLocks noGrp="1"/>
          </p:cNvSpPr>
          <p:nvPr>
            <p:ph type="body"/>
          </p:nvPr>
        </p:nvSpPr>
        <p:spPr>
          <a:xfrm>
            <a:off x="5088240" y="2161080"/>
            <a:ext cx="4185360" cy="576000"/>
          </a:xfrm>
          <a:prstGeom prst="rect">
            <a:avLst/>
          </a:prstGeom>
        </p:spPr>
        <p:txBody>
          <a:bodyPr anchor="b">
            <a:noAutofit/>
          </a:bodyPr>
          <a:p>
            <a:pPr>
              <a:lnSpc>
                <a:spcPct val="100000"/>
              </a:lnSpc>
              <a:spcBef>
                <a:spcPts val="1001"/>
              </a:spcBef>
            </a:pPr>
            <a:r>
              <a:rPr b="0" lang="en-US" sz="2400" spc="-1" strike="noStrike">
                <a:solidFill>
                  <a:srgbClr val="404040"/>
                </a:solidFill>
                <a:latin typeface="Trebuchet MS"/>
              </a:rPr>
              <a:t>Click to edit Master text styles</a:t>
            </a:r>
            <a:endParaRPr b="0" lang="en-US" sz="2400" spc="-1" strike="noStrike">
              <a:solidFill>
                <a:srgbClr val="404040"/>
              </a:solidFill>
              <a:latin typeface="Trebuchet MS"/>
            </a:endParaRPr>
          </a:p>
        </p:txBody>
      </p:sp>
      <p:sp>
        <p:nvSpPr>
          <p:cNvPr id="130" name="PlaceHolder 16"/>
          <p:cNvSpPr>
            <a:spLocks noGrp="1"/>
          </p:cNvSpPr>
          <p:nvPr>
            <p:ph type="body"/>
          </p:nvPr>
        </p:nvSpPr>
        <p:spPr>
          <a:xfrm>
            <a:off x="5088240" y="2737080"/>
            <a:ext cx="4185360" cy="3303720"/>
          </a:xfrm>
          <a:prstGeom prst="rect">
            <a:avLst/>
          </a:prstGeom>
        </p:spPr>
        <p:txBody>
          <a:bodyPr>
            <a:normAutofit/>
          </a:bodyPr>
          <a:p>
            <a:pPr marL="343080" indent="-342720">
              <a:lnSpc>
                <a:spcPct val="100000"/>
              </a:lnSpc>
              <a:spcBef>
                <a:spcPts val="1001"/>
              </a:spcBef>
              <a:buClr>
                <a:srgbClr val="90c226"/>
              </a:buClr>
              <a:buSzPct val="80000"/>
              <a:buFont typeface="Wingdings 3" charset="2"/>
              <a:buChar char=""/>
            </a:pPr>
            <a:r>
              <a:rPr b="0" lang="en-US" sz="1800" spc="-1" strike="noStrike">
                <a:solidFill>
                  <a:srgbClr val="404040"/>
                </a:solidFill>
                <a:latin typeface="Trebuchet MS"/>
              </a:rPr>
              <a:t>Click to edit Master text styles</a:t>
            </a:r>
            <a:endParaRPr b="0" lang="en-US" sz="1800" spc="-1" strike="noStrike">
              <a:solidFill>
                <a:srgbClr val="404040"/>
              </a:solidFill>
              <a:latin typeface="Trebuchet MS"/>
            </a:endParaRPr>
          </a:p>
          <a:p>
            <a:pPr lvl="1" marL="743040" indent="-285480">
              <a:lnSpc>
                <a:spcPct val="100000"/>
              </a:lnSpc>
              <a:spcBef>
                <a:spcPts val="1001"/>
              </a:spcBef>
              <a:buClr>
                <a:srgbClr val="90c226"/>
              </a:buClr>
              <a:buSzPct val="80000"/>
              <a:buFont typeface="Wingdings 3" charset="2"/>
              <a:buChar char=""/>
            </a:pPr>
            <a:r>
              <a:rPr b="0" lang="en-US" sz="1600" spc="-1" strike="noStrike">
                <a:solidFill>
                  <a:srgbClr val="404040"/>
                </a:solidFill>
                <a:latin typeface="Trebuchet MS"/>
              </a:rPr>
              <a:t>Second level</a:t>
            </a:r>
            <a:endParaRPr b="0" lang="en-US" sz="1600" spc="-1" strike="noStrike">
              <a:solidFill>
                <a:srgbClr val="404040"/>
              </a:solidFill>
              <a:latin typeface="Trebuchet MS"/>
            </a:endParaRPr>
          </a:p>
          <a:p>
            <a:pPr lvl="2" marL="1143000" indent="-228240">
              <a:lnSpc>
                <a:spcPct val="100000"/>
              </a:lnSpc>
              <a:spcBef>
                <a:spcPts val="1001"/>
              </a:spcBef>
              <a:buClr>
                <a:srgbClr val="90c226"/>
              </a:buClr>
              <a:buSzPct val="80000"/>
              <a:buFont typeface="Wingdings 3" charset="2"/>
              <a:buChar char=""/>
            </a:pPr>
            <a:r>
              <a:rPr b="0" lang="en-US" sz="1400" spc="-1" strike="noStrike">
                <a:solidFill>
                  <a:srgbClr val="404040"/>
                </a:solidFill>
                <a:latin typeface="Trebuchet MS"/>
              </a:rPr>
              <a:t>Third level</a:t>
            </a:r>
            <a:endParaRPr b="0" lang="en-US" sz="1400" spc="-1" strike="noStrike">
              <a:solidFill>
                <a:srgbClr val="404040"/>
              </a:solidFill>
              <a:latin typeface="Trebuchet MS"/>
            </a:endParaRPr>
          </a:p>
          <a:p>
            <a:pPr lvl="3" marL="1600200" indent="-228240">
              <a:lnSpc>
                <a:spcPct val="100000"/>
              </a:lnSpc>
              <a:spcBef>
                <a:spcPts val="1001"/>
              </a:spcBef>
              <a:buClr>
                <a:srgbClr val="90c226"/>
              </a:buClr>
              <a:buSzPct val="80000"/>
              <a:buFont typeface="Wingdings 3" charset="2"/>
              <a:buChar char=""/>
            </a:pPr>
            <a:r>
              <a:rPr b="0" lang="en-US" sz="1200" spc="-1" strike="noStrike">
                <a:solidFill>
                  <a:srgbClr val="404040"/>
                </a:solidFill>
                <a:latin typeface="Trebuchet MS"/>
              </a:rPr>
              <a:t>Fourth level</a:t>
            </a:r>
            <a:endParaRPr b="0" lang="en-US" sz="1200" spc="-1" strike="noStrike">
              <a:solidFill>
                <a:srgbClr val="404040"/>
              </a:solidFill>
              <a:latin typeface="Trebuchet MS"/>
            </a:endParaRPr>
          </a:p>
          <a:p>
            <a:pPr lvl="4" marL="2057400" indent="-228240">
              <a:lnSpc>
                <a:spcPct val="100000"/>
              </a:lnSpc>
              <a:spcBef>
                <a:spcPts val="1001"/>
              </a:spcBef>
              <a:buClr>
                <a:srgbClr val="90c226"/>
              </a:buClr>
              <a:buSzPct val="80000"/>
              <a:buFont typeface="Wingdings 3" charset="2"/>
              <a:buChar char=""/>
            </a:pPr>
            <a:r>
              <a:rPr b="0" lang="en-US" sz="1200" spc="-1" strike="noStrike">
                <a:solidFill>
                  <a:srgbClr val="404040"/>
                </a:solidFill>
                <a:latin typeface="Trebuchet MS"/>
              </a:rPr>
              <a:t>Fifth level</a:t>
            </a:r>
            <a:endParaRPr b="0" lang="en-US" sz="1200" spc="-1" strike="noStrike">
              <a:solidFill>
                <a:srgbClr val="404040"/>
              </a:solidFill>
              <a:latin typeface="Trebuchet MS"/>
            </a:endParaRPr>
          </a:p>
        </p:txBody>
      </p:sp>
      <p:sp>
        <p:nvSpPr>
          <p:cNvPr id="131" name="PlaceHolder 17"/>
          <p:cNvSpPr>
            <a:spLocks noGrp="1"/>
          </p:cNvSpPr>
          <p:nvPr>
            <p:ph type="dt"/>
          </p:nvPr>
        </p:nvSpPr>
        <p:spPr>
          <a:xfrm>
            <a:off x="7205040" y="6041520"/>
            <a:ext cx="911520" cy="364680"/>
          </a:xfrm>
          <a:prstGeom prst="rect">
            <a:avLst/>
          </a:prstGeom>
        </p:spPr>
        <p:txBody>
          <a:bodyPr anchor="ctr">
            <a:noAutofit/>
          </a:bodyPr>
          <a:p>
            <a:pPr algn="r">
              <a:lnSpc>
                <a:spcPct val="100000"/>
              </a:lnSpc>
            </a:pPr>
            <a:fld id="{9683D212-EBBA-43DD-917F-E89933DADAFD}" type="datetime">
              <a:rPr b="0" lang="en-US" sz="900" spc="-1" strike="noStrike">
                <a:solidFill>
                  <a:srgbClr val="8b8b8b"/>
                </a:solidFill>
                <a:latin typeface="Trebuchet MS"/>
              </a:rPr>
              <a:t>6/17/20</a:t>
            </a:fld>
            <a:endParaRPr b="0" lang="en-US" sz="900" spc="-1" strike="noStrike">
              <a:latin typeface="Times New Roman"/>
            </a:endParaRPr>
          </a:p>
        </p:txBody>
      </p:sp>
      <p:sp>
        <p:nvSpPr>
          <p:cNvPr id="132" name="PlaceHolder 18"/>
          <p:cNvSpPr>
            <a:spLocks noGrp="1"/>
          </p:cNvSpPr>
          <p:nvPr>
            <p:ph type="ftr"/>
          </p:nvPr>
        </p:nvSpPr>
        <p:spPr>
          <a:xfrm>
            <a:off x="677160" y="6041520"/>
            <a:ext cx="6297120" cy="364680"/>
          </a:xfrm>
          <a:prstGeom prst="rect">
            <a:avLst/>
          </a:prstGeom>
        </p:spPr>
        <p:txBody>
          <a:bodyPr anchor="ctr">
            <a:noAutofit/>
          </a:bodyPr>
          <a:p>
            <a:endParaRPr b="0" lang="en-US" sz="2400" spc="-1" strike="noStrike">
              <a:latin typeface="Times New Roman"/>
            </a:endParaRPr>
          </a:p>
        </p:txBody>
      </p:sp>
      <p:sp>
        <p:nvSpPr>
          <p:cNvPr id="133" name="PlaceHolder 19"/>
          <p:cNvSpPr>
            <a:spLocks noGrp="1"/>
          </p:cNvSpPr>
          <p:nvPr>
            <p:ph type="sldNum"/>
          </p:nvPr>
        </p:nvSpPr>
        <p:spPr>
          <a:xfrm>
            <a:off x="8590680" y="6041520"/>
            <a:ext cx="682920" cy="364680"/>
          </a:xfrm>
          <a:prstGeom prst="rect">
            <a:avLst/>
          </a:prstGeom>
        </p:spPr>
        <p:txBody>
          <a:bodyPr anchor="ctr">
            <a:noAutofit/>
          </a:bodyPr>
          <a:p>
            <a:pPr algn="r">
              <a:lnSpc>
                <a:spcPct val="100000"/>
              </a:lnSpc>
            </a:pPr>
            <a:fld id="{DCC73453-7794-4A83-BA86-09846E3EAB3A}" type="slidenum">
              <a:rPr b="0" lang="en-US" sz="900" spc="-1" strike="noStrike">
                <a:solidFill>
                  <a:srgbClr val="90c226"/>
                </a:solidFill>
                <a:latin typeface="Trebuchet MS"/>
              </a:rPr>
              <a:t>&lt;number&gt;</a:t>
            </a:fld>
            <a:endParaRPr b="0" lang="en-US" sz="900" spc="-1" strike="noStrike"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  <p:sldLayoutId id="2147483686" r:id="rId13"/>
  </p:sldLayoutIdLst>
</p:sldMaster>
</file>

<file path=ppt/slideMasters/slideMaster4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0" name="Group 1"/>
          <p:cNvGrpSpPr/>
          <p:nvPr/>
        </p:nvGrpSpPr>
        <p:grpSpPr>
          <a:xfrm>
            <a:off x="0" y="-8640"/>
            <a:ext cx="12191760" cy="6866640"/>
            <a:chOff x="0" y="-8640"/>
            <a:chExt cx="12191760" cy="6866640"/>
          </a:xfrm>
        </p:grpSpPr>
        <p:sp>
          <p:nvSpPr>
            <p:cNvPr id="171" name="Line 2"/>
            <p:cNvSpPr/>
            <p:nvPr/>
          </p:nvSpPr>
          <p:spPr>
            <a:xfrm>
              <a:off x="9370800" y="0"/>
              <a:ext cx="1219320" cy="6858000"/>
            </a:xfrm>
            <a:prstGeom prst="line">
              <a:avLst/>
            </a:prstGeom>
            <a:ln cap="rnd" w="9360">
              <a:solidFill>
                <a:schemeClr val="bg1">
                  <a:lumMod val="75000"/>
                </a:schemeClr>
              </a:solidFill>
              <a:round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/>
          </p:style>
        </p:sp>
        <p:sp>
          <p:nvSpPr>
            <p:cNvPr id="172" name="Line 3"/>
            <p:cNvSpPr/>
            <p:nvPr/>
          </p:nvSpPr>
          <p:spPr>
            <a:xfrm flipH="1">
              <a:off x="7425000" y="3681360"/>
              <a:ext cx="4763520" cy="3176640"/>
            </a:xfrm>
            <a:prstGeom prst="line">
              <a:avLst/>
            </a:prstGeom>
            <a:ln cap="rnd" w="9360">
              <a:solidFill>
                <a:schemeClr val="bg1">
                  <a:lumMod val="85000"/>
                </a:schemeClr>
              </a:solidFill>
              <a:round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/>
          </p:style>
        </p:sp>
        <p:sp>
          <p:nvSpPr>
            <p:cNvPr id="173" name="CustomShape 4"/>
            <p:cNvSpPr/>
            <p:nvPr/>
          </p:nvSpPr>
          <p:spPr>
            <a:xfrm>
              <a:off x="9181440" y="-8640"/>
              <a:ext cx="3007080" cy="6866280"/>
            </a:xfrm>
            <a:custGeom>
              <a:avLst/>
              <a:gdLst/>
              <a:ah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>
              <a:outerShdw blurRad="38100" dir="5400000" dist="2556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</p:sp>
        <p:sp>
          <p:nvSpPr>
            <p:cNvPr id="174" name="CustomShape 5"/>
            <p:cNvSpPr/>
            <p:nvPr/>
          </p:nvSpPr>
          <p:spPr>
            <a:xfrm>
              <a:off x="9603360" y="-8640"/>
              <a:ext cx="2588040" cy="6866280"/>
            </a:xfrm>
            <a:custGeom>
              <a:avLst/>
              <a:gdLst/>
              <a:ah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>
              <a:outerShdw blurRad="38100" dir="5400000" dist="2556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</p:sp>
        <p:sp>
          <p:nvSpPr>
            <p:cNvPr id="175" name="CustomShape 6"/>
            <p:cNvSpPr/>
            <p:nvPr/>
          </p:nvSpPr>
          <p:spPr>
            <a:xfrm>
              <a:off x="8932320" y="3048120"/>
              <a:ext cx="3259440" cy="380952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>
              <a:outerShdw blurRad="38100" dir="5400000" dist="2556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</p:sp>
        <p:sp>
          <p:nvSpPr>
            <p:cNvPr id="176" name="CustomShape 7"/>
            <p:cNvSpPr/>
            <p:nvPr/>
          </p:nvSpPr>
          <p:spPr>
            <a:xfrm>
              <a:off x="9334440" y="-8640"/>
              <a:ext cx="2854080" cy="6866280"/>
            </a:xfrm>
            <a:custGeom>
              <a:avLst/>
              <a:gdLst/>
              <a:ah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>
              <a:outerShdw blurRad="38100" dir="5400000" dist="2556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</p:sp>
        <p:sp>
          <p:nvSpPr>
            <p:cNvPr id="177" name="CustomShape 8"/>
            <p:cNvSpPr/>
            <p:nvPr/>
          </p:nvSpPr>
          <p:spPr>
            <a:xfrm>
              <a:off x="10898640" y="-8640"/>
              <a:ext cx="1289880" cy="6866280"/>
            </a:xfrm>
            <a:custGeom>
              <a:avLst/>
              <a:gdLst/>
              <a:ah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>
              <a:outerShdw blurRad="38100" dir="5400000" dist="2556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</p:sp>
        <p:sp>
          <p:nvSpPr>
            <p:cNvPr id="178" name="CustomShape 9"/>
            <p:cNvSpPr/>
            <p:nvPr/>
          </p:nvSpPr>
          <p:spPr>
            <a:xfrm>
              <a:off x="10938960" y="-8640"/>
              <a:ext cx="1249560" cy="6866280"/>
            </a:xfrm>
            <a:custGeom>
              <a:avLst/>
              <a:gdLst/>
              <a:ah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>
              <a:outerShdw blurRad="38100" dir="5400000" dist="2556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</p:sp>
        <p:sp>
          <p:nvSpPr>
            <p:cNvPr id="179" name="CustomShape 10"/>
            <p:cNvSpPr/>
            <p:nvPr/>
          </p:nvSpPr>
          <p:spPr>
            <a:xfrm>
              <a:off x="10371600" y="3589920"/>
              <a:ext cx="1816920" cy="326772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>
              <a:outerShdw blurRad="38100" dir="5400000" dist="2556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</p:sp>
        <p:sp>
          <p:nvSpPr>
            <p:cNvPr id="180" name="CustomShape 11"/>
            <p:cNvSpPr/>
            <p:nvPr/>
          </p:nvSpPr>
          <p:spPr>
            <a:xfrm>
              <a:off x="0" y="4013280"/>
              <a:ext cx="448200" cy="284436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>
              <a:outerShdw blurRad="38100" dir="5400000" dist="2556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</p:sp>
      </p:grpSp>
      <p:sp>
        <p:nvSpPr>
          <p:cNvPr id="181" name="PlaceHolder 12"/>
          <p:cNvSpPr>
            <a:spLocks noGrp="1"/>
          </p:cNvSpPr>
          <p:nvPr>
            <p:ph type="title"/>
          </p:nvPr>
        </p:nvSpPr>
        <p:spPr>
          <a:xfrm>
            <a:off x="677160" y="609480"/>
            <a:ext cx="8596440" cy="1320480"/>
          </a:xfrm>
          <a:prstGeom prst="rect">
            <a:avLst/>
          </a:prstGeom>
        </p:spPr>
        <p:txBody>
          <a:bodyPr>
            <a:noAutofit/>
          </a:bodyPr>
          <a:p>
            <a:pPr>
              <a:lnSpc>
                <a:spcPct val="100000"/>
              </a:lnSpc>
            </a:pPr>
            <a:r>
              <a:rPr b="0" lang="en-US" sz="3600" spc="-1" strike="noStrike">
                <a:solidFill>
                  <a:srgbClr val="90c226"/>
                </a:solidFill>
                <a:latin typeface="Trebuchet MS"/>
              </a:rPr>
              <a:t>Click to edit Master title style</a:t>
            </a:r>
            <a:endParaRPr b="0" lang="en-US" sz="3600" spc="-1" strike="noStrike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182" name="PlaceHolder 13"/>
          <p:cNvSpPr>
            <a:spLocks noGrp="1"/>
          </p:cNvSpPr>
          <p:nvPr>
            <p:ph type="body"/>
          </p:nvPr>
        </p:nvSpPr>
        <p:spPr>
          <a:xfrm>
            <a:off x="677160" y="2160720"/>
            <a:ext cx="4183560" cy="3880440"/>
          </a:xfrm>
          <a:prstGeom prst="rect">
            <a:avLst/>
          </a:prstGeom>
        </p:spPr>
        <p:txBody>
          <a:bodyPr>
            <a:noAutofit/>
          </a:bodyPr>
          <a:p>
            <a:pPr marL="343080" indent="-342720">
              <a:lnSpc>
                <a:spcPct val="100000"/>
              </a:lnSpc>
              <a:spcBef>
                <a:spcPts val="1001"/>
              </a:spcBef>
              <a:buClr>
                <a:srgbClr val="90c226"/>
              </a:buClr>
              <a:buSzPct val="80000"/>
              <a:buFont typeface="Wingdings 3" charset="2"/>
              <a:buChar char=""/>
            </a:pPr>
            <a:r>
              <a:rPr b="0" lang="en-US" sz="1800" spc="-1" strike="noStrike">
                <a:solidFill>
                  <a:srgbClr val="404040"/>
                </a:solidFill>
                <a:latin typeface="Trebuchet MS"/>
              </a:rPr>
              <a:t>Click to edit Master text styles</a:t>
            </a:r>
            <a:endParaRPr b="0" lang="en-US" sz="1800" spc="-1" strike="noStrike">
              <a:solidFill>
                <a:srgbClr val="404040"/>
              </a:solidFill>
              <a:latin typeface="Trebuchet MS"/>
            </a:endParaRPr>
          </a:p>
          <a:p>
            <a:pPr lvl="1" marL="743040" indent="-285480">
              <a:lnSpc>
                <a:spcPct val="100000"/>
              </a:lnSpc>
              <a:spcBef>
                <a:spcPts val="1001"/>
              </a:spcBef>
              <a:buClr>
                <a:srgbClr val="90c226"/>
              </a:buClr>
              <a:buSzPct val="80000"/>
              <a:buFont typeface="Wingdings 3" charset="2"/>
              <a:buChar char=""/>
            </a:pPr>
            <a:r>
              <a:rPr b="0" lang="en-US" sz="1600" spc="-1" strike="noStrike">
                <a:solidFill>
                  <a:srgbClr val="404040"/>
                </a:solidFill>
                <a:latin typeface="Trebuchet MS"/>
              </a:rPr>
              <a:t>Second level</a:t>
            </a:r>
            <a:endParaRPr b="0" lang="en-US" sz="1600" spc="-1" strike="noStrike">
              <a:solidFill>
                <a:srgbClr val="404040"/>
              </a:solidFill>
              <a:latin typeface="Trebuchet MS"/>
            </a:endParaRPr>
          </a:p>
          <a:p>
            <a:pPr lvl="2" marL="1143000" indent="-228240">
              <a:lnSpc>
                <a:spcPct val="100000"/>
              </a:lnSpc>
              <a:spcBef>
                <a:spcPts val="1001"/>
              </a:spcBef>
              <a:buClr>
                <a:srgbClr val="90c226"/>
              </a:buClr>
              <a:buSzPct val="80000"/>
              <a:buFont typeface="Wingdings 3" charset="2"/>
              <a:buChar char=""/>
            </a:pPr>
            <a:r>
              <a:rPr b="0" lang="en-US" sz="1400" spc="-1" strike="noStrike">
                <a:solidFill>
                  <a:srgbClr val="404040"/>
                </a:solidFill>
                <a:latin typeface="Trebuchet MS"/>
              </a:rPr>
              <a:t>Third level</a:t>
            </a:r>
            <a:endParaRPr b="0" lang="en-US" sz="1400" spc="-1" strike="noStrike">
              <a:solidFill>
                <a:srgbClr val="404040"/>
              </a:solidFill>
              <a:latin typeface="Trebuchet MS"/>
            </a:endParaRPr>
          </a:p>
          <a:p>
            <a:pPr lvl="3" marL="1600200" indent="-228240">
              <a:lnSpc>
                <a:spcPct val="100000"/>
              </a:lnSpc>
              <a:spcBef>
                <a:spcPts val="1001"/>
              </a:spcBef>
              <a:buClr>
                <a:srgbClr val="90c226"/>
              </a:buClr>
              <a:buSzPct val="80000"/>
              <a:buFont typeface="Wingdings 3" charset="2"/>
              <a:buChar char=""/>
            </a:pPr>
            <a:r>
              <a:rPr b="0" lang="en-US" sz="1200" spc="-1" strike="noStrike">
                <a:solidFill>
                  <a:srgbClr val="404040"/>
                </a:solidFill>
                <a:latin typeface="Trebuchet MS"/>
              </a:rPr>
              <a:t>Fourth level</a:t>
            </a:r>
            <a:endParaRPr b="0" lang="en-US" sz="1200" spc="-1" strike="noStrike">
              <a:solidFill>
                <a:srgbClr val="404040"/>
              </a:solidFill>
              <a:latin typeface="Trebuchet MS"/>
            </a:endParaRPr>
          </a:p>
          <a:p>
            <a:pPr lvl="4" marL="2057400" indent="-228240">
              <a:lnSpc>
                <a:spcPct val="100000"/>
              </a:lnSpc>
              <a:spcBef>
                <a:spcPts val="1001"/>
              </a:spcBef>
              <a:buClr>
                <a:srgbClr val="90c226"/>
              </a:buClr>
              <a:buSzPct val="80000"/>
              <a:buFont typeface="Wingdings 3" charset="2"/>
              <a:buChar char=""/>
            </a:pPr>
            <a:r>
              <a:rPr b="0" lang="en-US" sz="1200" spc="-1" strike="noStrike">
                <a:solidFill>
                  <a:srgbClr val="404040"/>
                </a:solidFill>
                <a:latin typeface="Trebuchet MS"/>
              </a:rPr>
              <a:t>Fifth level</a:t>
            </a:r>
            <a:endParaRPr b="0" lang="en-US" sz="1200" spc="-1" strike="noStrike">
              <a:solidFill>
                <a:srgbClr val="404040"/>
              </a:solidFill>
              <a:latin typeface="Trebuchet MS"/>
            </a:endParaRPr>
          </a:p>
        </p:txBody>
      </p:sp>
      <p:sp>
        <p:nvSpPr>
          <p:cNvPr id="183" name="PlaceHolder 14"/>
          <p:cNvSpPr>
            <a:spLocks noGrp="1"/>
          </p:cNvSpPr>
          <p:nvPr>
            <p:ph type="body"/>
          </p:nvPr>
        </p:nvSpPr>
        <p:spPr>
          <a:xfrm>
            <a:off x="5090040" y="2160720"/>
            <a:ext cx="4183560" cy="3880440"/>
          </a:xfrm>
          <a:prstGeom prst="rect">
            <a:avLst/>
          </a:prstGeom>
        </p:spPr>
        <p:txBody>
          <a:bodyPr>
            <a:noAutofit/>
          </a:bodyPr>
          <a:p>
            <a:pPr marL="343080" indent="-342720">
              <a:lnSpc>
                <a:spcPct val="100000"/>
              </a:lnSpc>
              <a:spcBef>
                <a:spcPts val="1001"/>
              </a:spcBef>
              <a:buClr>
                <a:srgbClr val="90c226"/>
              </a:buClr>
              <a:buSzPct val="80000"/>
              <a:buFont typeface="Wingdings 3" charset="2"/>
              <a:buChar char=""/>
            </a:pPr>
            <a:r>
              <a:rPr b="0" lang="en-US" sz="1800" spc="-1" strike="noStrike">
                <a:solidFill>
                  <a:srgbClr val="404040"/>
                </a:solidFill>
                <a:latin typeface="Trebuchet MS"/>
              </a:rPr>
              <a:t>Click to edit Master text styles</a:t>
            </a:r>
            <a:endParaRPr b="0" lang="en-US" sz="1800" spc="-1" strike="noStrike">
              <a:solidFill>
                <a:srgbClr val="404040"/>
              </a:solidFill>
              <a:latin typeface="Trebuchet MS"/>
            </a:endParaRPr>
          </a:p>
          <a:p>
            <a:pPr lvl="1" marL="743040" indent="-285480">
              <a:lnSpc>
                <a:spcPct val="100000"/>
              </a:lnSpc>
              <a:spcBef>
                <a:spcPts val="1001"/>
              </a:spcBef>
              <a:buClr>
                <a:srgbClr val="90c226"/>
              </a:buClr>
              <a:buSzPct val="80000"/>
              <a:buFont typeface="Wingdings 3" charset="2"/>
              <a:buChar char=""/>
            </a:pPr>
            <a:r>
              <a:rPr b="0" lang="en-US" sz="1600" spc="-1" strike="noStrike">
                <a:solidFill>
                  <a:srgbClr val="404040"/>
                </a:solidFill>
                <a:latin typeface="Trebuchet MS"/>
              </a:rPr>
              <a:t>Second level</a:t>
            </a:r>
            <a:endParaRPr b="0" lang="en-US" sz="1600" spc="-1" strike="noStrike">
              <a:solidFill>
                <a:srgbClr val="404040"/>
              </a:solidFill>
              <a:latin typeface="Trebuchet MS"/>
            </a:endParaRPr>
          </a:p>
          <a:p>
            <a:pPr lvl="2" marL="1143000" indent="-228240">
              <a:lnSpc>
                <a:spcPct val="100000"/>
              </a:lnSpc>
              <a:spcBef>
                <a:spcPts val="1001"/>
              </a:spcBef>
              <a:buClr>
                <a:srgbClr val="90c226"/>
              </a:buClr>
              <a:buSzPct val="80000"/>
              <a:buFont typeface="Wingdings 3" charset="2"/>
              <a:buChar char=""/>
            </a:pPr>
            <a:r>
              <a:rPr b="0" lang="en-US" sz="1400" spc="-1" strike="noStrike">
                <a:solidFill>
                  <a:srgbClr val="404040"/>
                </a:solidFill>
                <a:latin typeface="Trebuchet MS"/>
              </a:rPr>
              <a:t>Third level</a:t>
            </a:r>
            <a:endParaRPr b="0" lang="en-US" sz="1400" spc="-1" strike="noStrike">
              <a:solidFill>
                <a:srgbClr val="404040"/>
              </a:solidFill>
              <a:latin typeface="Trebuchet MS"/>
            </a:endParaRPr>
          </a:p>
          <a:p>
            <a:pPr lvl="3" marL="1600200" indent="-228240">
              <a:lnSpc>
                <a:spcPct val="100000"/>
              </a:lnSpc>
              <a:spcBef>
                <a:spcPts val="1001"/>
              </a:spcBef>
              <a:buClr>
                <a:srgbClr val="90c226"/>
              </a:buClr>
              <a:buSzPct val="80000"/>
              <a:buFont typeface="Wingdings 3" charset="2"/>
              <a:buChar char=""/>
            </a:pPr>
            <a:r>
              <a:rPr b="0" lang="en-US" sz="1200" spc="-1" strike="noStrike">
                <a:solidFill>
                  <a:srgbClr val="404040"/>
                </a:solidFill>
                <a:latin typeface="Trebuchet MS"/>
              </a:rPr>
              <a:t>Fourth level</a:t>
            </a:r>
            <a:endParaRPr b="0" lang="en-US" sz="1200" spc="-1" strike="noStrike">
              <a:solidFill>
                <a:srgbClr val="404040"/>
              </a:solidFill>
              <a:latin typeface="Trebuchet MS"/>
            </a:endParaRPr>
          </a:p>
          <a:p>
            <a:pPr lvl="4" marL="2057400" indent="-228240">
              <a:lnSpc>
                <a:spcPct val="100000"/>
              </a:lnSpc>
              <a:spcBef>
                <a:spcPts val="1001"/>
              </a:spcBef>
              <a:buClr>
                <a:srgbClr val="90c226"/>
              </a:buClr>
              <a:buSzPct val="80000"/>
              <a:buFont typeface="Wingdings 3" charset="2"/>
              <a:buChar char=""/>
            </a:pPr>
            <a:r>
              <a:rPr b="0" lang="en-US" sz="1200" spc="-1" strike="noStrike">
                <a:solidFill>
                  <a:srgbClr val="404040"/>
                </a:solidFill>
                <a:latin typeface="Trebuchet MS"/>
              </a:rPr>
              <a:t>Fifth level</a:t>
            </a:r>
            <a:endParaRPr b="0" lang="en-US" sz="1200" spc="-1" strike="noStrike">
              <a:solidFill>
                <a:srgbClr val="404040"/>
              </a:solidFill>
              <a:latin typeface="Trebuchet MS"/>
            </a:endParaRPr>
          </a:p>
        </p:txBody>
      </p:sp>
      <p:sp>
        <p:nvSpPr>
          <p:cNvPr id="184" name="PlaceHolder 15"/>
          <p:cNvSpPr>
            <a:spLocks noGrp="1"/>
          </p:cNvSpPr>
          <p:nvPr>
            <p:ph type="dt"/>
          </p:nvPr>
        </p:nvSpPr>
        <p:spPr>
          <a:xfrm>
            <a:off x="7205040" y="6041520"/>
            <a:ext cx="911520" cy="364680"/>
          </a:xfrm>
          <a:prstGeom prst="rect">
            <a:avLst/>
          </a:prstGeom>
        </p:spPr>
        <p:txBody>
          <a:bodyPr anchor="ctr">
            <a:noAutofit/>
          </a:bodyPr>
          <a:p>
            <a:pPr algn="r">
              <a:lnSpc>
                <a:spcPct val="100000"/>
              </a:lnSpc>
            </a:pPr>
            <a:fld id="{423EF40A-9AB8-42E7-84FE-BD460553787F}" type="datetime">
              <a:rPr b="0" lang="en-US" sz="900" spc="-1" strike="noStrike">
                <a:solidFill>
                  <a:srgbClr val="8b8b8b"/>
                </a:solidFill>
                <a:latin typeface="Trebuchet MS"/>
              </a:rPr>
              <a:t>6/17/20</a:t>
            </a:fld>
            <a:endParaRPr b="0" lang="en-US" sz="900" spc="-1" strike="noStrike">
              <a:latin typeface="Times New Roman"/>
            </a:endParaRPr>
          </a:p>
        </p:txBody>
      </p:sp>
      <p:sp>
        <p:nvSpPr>
          <p:cNvPr id="185" name="PlaceHolder 16"/>
          <p:cNvSpPr>
            <a:spLocks noGrp="1"/>
          </p:cNvSpPr>
          <p:nvPr>
            <p:ph type="ftr"/>
          </p:nvPr>
        </p:nvSpPr>
        <p:spPr>
          <a:xfrm>
            <a:off x="677160" y="6041520"/>
            <a:ext cx="6297120" cy="364680"/>
          </a:xfrm>
          <a:prstGeom prst="rect">
            <a:avLst/>
          </a:prstGeom>
        </p:spPr>
        <p:txBody>
          <a:bodyPr anchor="ctr">
            <a:noAutofit/>
          </a:bodyPr>
          <a:p>
            <a:endParaRPr b="0" lang="en-US" sz="2400" spc="-1" strike="noStrike">
              <a:latin typeface="Times New Roman"/>
            </a:endParaRPr>
          </a:p>
        </p:txBody>
      </p:sp>
      <p:sp>
        <p:nvSpPr>
          <p:cNvPr id="186" name="PlaceHolder 17"/>
          <p:cNvSpPr>
            <a:spLocks noGrp="1"/>
          </p:cNvSpPr>
          <p:nvPr>
            <p:ph type="sldNum"/>
          </p:nvPr>
        </p:nvSpPr>
        <p:spPr>
          <a:xfrm>
            <a:off x="8590680" y="6041520"/>
            <a:ext cx="682920" cy="364680"/>
          </a:xfrm>
          <a:prstGeom prst="rect">
            <a:avLst/>
          </a:prstGeom>
        </p:spPr>
        <p:txBody>
          <a:bodyPr anchor="ctr">
            <a:noAutofit/>
          </a:bodyPr>
          <a:p>
            <a:pPr algn="r">
              <a:lnSpc>
                <a:spcPct val="100000"/>
              </a:lnSpc>
            </a:pPr>
            <a:fld id="{AA81A579-1344-4DF1-B4AD-F9800E0F5CD7}" type="slidenum">
              <a:rPr b="0" lang="en-US" sz="900" spc="-1" strike="noStrike">
                <a:solidFill>
                  <a:srgbClr val="90c226"/>
                </a:solidFill>
                <a:latin typeface="Trebuchet MS"/>
              </a:rPr>
              <a:t>&lt;number&gt;</a:t>
            </a:fld>
            <a:endParaRPr b="0" lang="en-US" sz="900" spc="-1" strike="noStrike"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  <p:sldLayoutId id="2147483698" r:id="rId12"/>
    <p:sldLayoutId id="2147483699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jpeg"/><Relationship Id="rId3" Type="http://schemas.openxmlformats.org/officeDocument/2006/relationships/slideLayout" Target="../slideLayouts/slideLayout25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3.jpeg"/><Relationship Id="rId2" Type="http://schemas.openxmlformats.org/officeDocument/2006/relationships/image" Target="../media/image4.jpeg"/><Relationship Id="rId3" Type="http://schemas.openxmlformats.org/officeDocument/2006/relationships/slideLayout" Target="../slideLayouts/slideLayout25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5.jpeg"/><Relationship Id="rId2" Type="http://schemas.openxmlformats.org/officeDocument/2006/relationships/image" Target="../media/image6.jpeg"/><Relationship Id="rId3" Type="http://schemas.openxmlformats.org/officeDocument/2006/relationships/slideLayout" Target="../slideLayouts/slideLayout25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7.jpeg"/><Relationship Id="rId2" Type="http://schemas.openxmlformats.org/officeDocument/2006/relationships/image" Target="../media/image8.jpeg"/><Relationship Id="rId3" Type="http://schemas.openxmlformats.org/officeDocument/2006/relationships/slideLayout" Target="../slideLayouts/slideLayout25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9.jpeg"/><Relationship Id="rId2" Type="http://schemas.openxmlformats.org/officeDocument/2006/relationships/slideLayout" Target="../slideLayouts/slideLayout40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10.jpeg"/><Relationship Id="rId2" Type="http://schemas.openxmlformats.org/officeDocument/2006/relationships/slideLayout" Target="../slideLayouts/slideLayout13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" name="TextShape 1"/>
          <p:cNvSpPr txBox="1"/>
          <p:nvPr/>
        </p:nvSpPr>
        <p:spPr>
          <a:xfrm>
            <a:off x="1506960" y="2404440"/>
            <a:ext cx="7766640" cy="1645920"/>
          </a:xfrm>
          <a:prstGeom prst="rect">
            <a:avLst/>
          </a:prstGeom>
          <a:noFill/>
          <a:ln>
            <a:noFill/>
          </a:ln>
        </p:spPr>
        <p:txBody>
          <a:bodyPr anchor="b">
            <a:noAutofit/>
          </a:bodyPr>
          <a:p>
            <a:pPr algn="r">
              <a:lnSpc>
                <a:spcPct val="100000"/>
              </a:lnSpc>
            </a:pPr>
            <a:r>
              <a:rPr b="0" lang="en-US" sz="5400" spc="-1" strike="noStrike">
                <a:solidFill>
                  <a:srgbClr val="90c226"/>
                </a:solidFill>
                <a:latin typeface="Trebuchet MS"/>
              </a:rPr>
              <a:t>ᏣᎳᎩ 102</a:t>
            </a:r>
            <a:endParaRPr b="0" lang="en-US" sz="5400" spc="-1" strike="noStrike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224" name="TextShape 2"/>
          <p:cNvSpPr txBox="1"/>
          <p:nvPr/>
        </p:nvSpPr>
        <p:spPr>
          <a:xfrm>
            <a:off x="1506960" y="4050720"/>
            <a:ext cx="7766640" cy="1096560"/>
          </a:xfrm>
          <a:prstGeom prst="rect">
            <a:avLst/>
          </a:prstGeom>
          <a:noFill/>
          <a:ln>
            <a:noFill/>
          </a:ln>
        </p:spPr>
        <p:txBody>
          <a:bodyPr>
            <a:normAutofit/>
          </a:bodyPr>
          <a:p>
            <a:pPr algn="r">
              <a:lnSpc>
                <a:spcPct val="100000"/>
              </a:lnSpc>
              <a:spcBef>
                <a:spcPts val="1001"/>
              </a:spcBef>
            </a:pPr>
            <a:r>
              <a:rPr b="0" lang="en-US" sz="3200" spc="-1" strike="noStrike">
                <a:solidFill>
                  <a:srgbClr val="808080"/>
                </a:solidFill>
                <a:latin typeface="Trebuchet MS"/>
              </a:rPr>
              <a:t>ᎨᏙ ᎢᏳᏍᏗ ᏗᎬ</a:t>
            </a:r>
            <a:r>
              <a:rPr b="0" lang="en-US" sz="3200" spc="-1" strike="noStrike" u="sng">
                <a:solidFill>
                  <a:srgbClr val="808080"/>
                </a:solidFill>
                <a:uFillTx/>
                <a:latin typeface="Trebuchet MS"/>
              </a:rPr>
              <a:t>Ꮎ</a:t>
            </a:r>
            <a:r>
              <a:rPr b="0" lang="en-US" sz="3200" spc="-1" strike="noStrike">
                <a:solidFill>
                  <a:srgbClr val="808080"/>
                </a:solidFill>
                <a:latin typeface="Trebuchet MS"/>
              </a:rPr>
              <a:t>ᏗᎢ?</a:t>
            </a:r>
            <a:endParaRPr b="0" lang="en-US" sz="32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4" name="TextShape 1"/>
          <p:cNvSpPr txBox="1"/>
          <p:nvPr/>
        </p:nvSpPr>
        <p:spPr>
          <a:xfrm>
            <a:off x="677160" y="609480"/>
            <a:ext cx="8596440" cy="1320480"/>
          </a:xfrm>
          <a:prstGeom prst="rect">
            <a:avLst/>
          </a:prstGeom>
          <a:noFill/>
          <a:ln>
            <a:noFill/>
          </a:ln>
        </p:spPr>
        <p:txBody>
          <a:bodyPr>
            <a:noAutofit/>
          </a:bodyPr>
          <a:p>
            <a:pPr>
              <a:lnSpc>
                <a:spcPct val="100000"/>
              </a:lnSpc>
            </a:pPr>
            <a:r>
              <a:rPr b="0" lang="en-US" sz="3600" spc="-1" strike="noStrike">
                <a:solidFill>
                  <a:srgbClr val="90c226"/>
                </a:solidFill>
                <a:latin typeface="Trebuchet MS"/>
              </a:rPr>
              <a:t>ᏗᏤᏅᏒ ᏕᏣᎸᏫᏍᏓ</a:t>
            </a:r>
            <a:r>
              <a:rPr b="0" lang="en-US" sz="3600" spc="-1" strike="noStrike" u="sng">
                <a:solidFill>
                  <a:srgbClr val="90c226"/>
                </a:solidFill>
                <a:uFillTx/>
                <a:latin typeface="Trebuchet MS"/>
              </a:rPr>
              <a:t>Ꮑ</a:t>
            </a:r>
            <a:r>
              <a:rPr b="0" lang="en-US" sz="3600" spc="-1" strike="noStrike">
                <a:solidFill>
                  <a:srgbClr val="90c226"/>
                </a:solidFill>
                <a:latin typeface="Trebuchet MS"/>
              </a:rPr>
              <a:t>Ꮧ</a:t>
            </a:r>
            <a:endParaRPr b="0" lang="en-US" sz="3600" spc="-1" strike="noStrike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255" name="TextShape 2"/>
          <p:cNvSpPr txBox="1"/>
          <p:nvPr/>
        </p:nvSpPr>
        <p:spPr>
          <a:xfrm>
            <a:off x="677160" y="2160720"/>
            <a:ext cx="8596440" cy="3880440"/>
          </a:xfrm>
          <a:prstGeom prst="rect">
            <a:avLst/>
          </a:prstGeom>
          <a:noFill/>
          <a:ln>
            <a:noFill/>
          </a:ln>
        </p:spPr>
        <p:txBody>
          <a:bodyPr>
            <a:noAutofit/>
          </a:bodyPr>
          <a:p>
            <a:pPr marL="343080" indent="-342720">
              <a:lnSpc>
                <a:spcPct val="100000"/>
              </a:lnSpc>
              <a:spcBef>
                <a:spcPts val="1001"/>
              </a:spcBef>
              <a:buClr>
                <a:srgbClr val="90c226"/>
              </a:buClr>
              <a:buSzPct val="80000"/>
              <a:buFont typeface="Wingdings 3" charset="2"/>
              <a:buChar char=""/>
            </a:pPr>
            <a:r>
              <a:rPr b="0" lang="en-US" sz="1800" spc="-1" strike="noStrike">
                <a:solidFill>
                  <a:srgbClr val="404040"/>
                </a:solidFill>
                <a:latin typeface="Trebuchet MS"/>
              </a:rPr>
              <a:t>Think of 3 commonly-used verbs; things like “see, say, know, write, work</a:t>
            </a:r>
            <a:r>
              <a:rPr b="0" lang="is-IS" sz="1800" spc="-1" strike="noStrike">
                <a:solidFill>
                  <a:srgbClr val="404040"/>
                </a:solidFill>
                <a:latin typeface="Trebuchet MS"/>
              </a:rPr>
              <a:t>…etc” – make sure they are in the stem dictionary</a:t>
            </a:r>
            <a:endParaRPr b="0" lang="en-US" sz="1800" spc="-1" strike="noStrike">
              <a:solidFill>
                <a:srgbClr val="404040"/>
              </a:solidFill>
              <a:latin typeface="Trebuchet MS"/>
            </a:endParaRPr>
          </a:p>
          <a:p>
            <a:pPr marL="343080" indent="-342720">
              <a:lnSpc>
                <a:spcPct val="100000"/>
              </a:lnSpc>
              <a:spcBef>
                <a:spcPts val="1001"/>
              </a:spcBef>
              <a:buClr>
                <a:srgbClr val="90c226"/>
              </a:buClr>
              <a:buSzPct val="80000"/>
              <a:buFont typeface="Wingdings 3" charset="2"/>
              <a:buChar char=""/>
            </a:pPr>
            <a:r>
              <a:rPr b="0" lang="is-IS" sz="1800" spc="-1" strike="noStrike">
                <a:solidFill>
                  <a:srgbClr val="404040"/>
                </a:solidFill>
                <a:latin typeface="Trebuchet MS"/>
              </a:rPr>
              <a:t>Write/type out the conjugations of them for 1st &amp; 3rd person singular in the present continuous stem.</a:t>
            </a:r>
            <a:endParaRPr b="0" lang="en-US" sz="1800" spc="-1" strike="noStrike">
              <a:solidFill>
                <a:srgbClr val="404040"/>
              </a:solidFill>
              <a:latin typeface="Trebuchet MS"/>
            </a:endParaRPr>
          </a:p>
          <a:p>
            <a:pPr marL="343080" indent="-342720">
              <a:lnSpc>
                <a:spcPct val="100000"/>
              </a:lnSpc>
              <a:spcBef>
                <a:spcPts val="1001"/>
              </a:spcBef>
              <a:buClr>
                <a:srgbClr val="90c226"/>
              </a:buClr>
              <a:buSzPct val="80000"/>
              <a:buFont typeface="Wingdings 3" charset="2"/>
              <a:buChar char=""/>
            </a:pPr>
            <a:r>
              <a:rPr b="0" lang="is-IS" sz="1800" spc="-1" strike="noStrike">
                <a:solidFill>
                  <a:srgbClr val="404040"/>
                </a:solidFill>
                <a:latin typeface="Trebuchet MS"/>
              </a:rPr>
              <a:t>Use the stem dictionary to write out forms for 1st &amp; 3rd singular in the incompletive, completive, and deverbal noun stems.</a:t>
            </a:r>
            <a:endParaRPr b="0" lang="en-US" sz="1800" spc="-1" strike="noStrike">
              <a:solidFill>
                <a:srgbClr val="404040"/>
              </a:solidFill>
              <a:latin typeface="Trebuchet MS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TextShape 1"/>
          <p:cNvSpPr txBox="1"/>
          <p:nvPr/>
        </p:nvSpPr>
        <p:spPr>
          <a:xfrm>
            <a:off x="677160" y="609480"/>
            <a:ext cx="8596440" cy="1320480"/>
          </a:xfrm>
          <a:prstGeom prst="rect">
            <a:avLst/>
          </a:prstGeom>
          <a:noFill/>
          <a:ln>
            <a:noFill/>
          </a:ln>
        </p:spPr>
        <p:txBody>
          <a:bodyPr>
            <a:noAutofit/>
          </a:bodyPr>
          <a:p>
            <a:pPr>
              <a:lnSpc>
                <a:spcPct val="100000"/>
              </a:lnSpc>
            </a:pPr>
            <a:r>
              <a:rPr b="0" lang="en-US" sz="3600" spc="-1" strike="noStrike">
                <a:solidFill>
                  <a:srgbClr val="90c226"/>
                </a:solidFill>
                <a:latin typeface="Trebuchet MS"/>
              </a:rPr>
              <a:t>ᎢᏣᏓᏲᎵᎳ – 5 ᎢᏯᏂ ᎠᏂᏴᏫ ᎢᏥᏟᏃᎮᎯ</a:t>
            </a:r>
            <a:endParaRPr b="0" lang="en-US" sz="3600" spc="-1" strike="noStrike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226" name="TextShape 2"/>
          <p:cNvSpPr txBox="1"/>
          <p:nvPr/>
        </p:nvSpPr>
        <p:spPr>
          <a:xfrm>
            <a:off x="677160" y="2160720"/>
            <a:ext cx="8596440" cy="3880440"/>
          </a:xfrm>
          <a:prstGeom prst="rect">
            <a:avLst/>
          </a:prstGeom>
          <a:noFill/>
          <a:ln>
            <a:noFill/>
          </a:ln>
        </p:spPr>
        <p:txBody>
          <a:bodyPr>
            <a:normAutofit/>
          </a:bodyPr>
          <a:p>
            <a:pPr marL="343080" indent="-342720">
              <a:lnSpc>
                <a:spcPct val="100000"/>
              </a:lnSpc>
              <a:spcBef>
                <a:spcPts val="1001"/>
              </a:spcBef>
              <a:buClr>
                <a:srgbClr val="90c226"/>
              </a:buClr>
              <a:buSzPct val="80000"/>
              <a:buFont typeface="Wingdings 3" charset="2"/>
              <a:buChar char=""/>
            </a:pPr>
            <a:r>
              <a:rPr b="0" lang="en-US" sz="3200" spc="-1" strike="noStrike">
                <a:solidFill>
                  <a:srgbClr val="404040"/>
                </a:solidFill>
                <a:latin typeface="Trebuchet MS"/>
              </a:rPr>
              <a:t>“</a:t>
            </a:r>
            <a:r>
              <a:rPr b="0" lang="en-US" sz="3200" spc="-1" strike="noStrike">
                <a:solidFill>
                  <a:srgbClr val="404040"/>
                </a:solidFill>
                <a:latin typeface="Trebuchet MS"/>
              </a:rPr>
              <a:t>ᏏᏲ, ᏙᎯᏧ / ᎣᏏᏉᏧ / ᎭᏲᎵᏓᏧ?”</a:t>
            </a:r>
            <a:endParaRPr b="0" lang="en-US" sz="3200" spc="-1" strike="noStrike">
              <a:solidFill>
                <a:srgbClr val="404040"/>
              </a:solidFill>
              <a:latin typeface="Trebuchet MS"/>
            </a:endParaRPr>
          </a:p>
          <a:p>
            <a:pPr marL="343080" indent="-342720">
              <a:lnSpc>
                <a:spcPct val="100000"/>
              </a:lnSpc>
              <a:spcBef>
                <a:spcPts val="1001"/>
              </a:spcBef>
              <a:buClr>
                <a:srgbClr val="90c226"/>
              </a:buClr>
              <a:buSzPct val="80000"/>
              <a:buFont typeface="Wingdings 3" charset="2"/>
              <a:buChar char=""/>
            </a:pPr>
            <a:r>
              <a:rPr b="0" lang="en-US" sz="3200" spc="-1" strike="noStrike">
                <a:solidFill>
                  <a:srgbClr val="404040"/>
                </a:solidFill>
                <a:latin typeface="Trebuchet MS"/>
              </a:rPr>
              <a:t>“</a:t>
            </a:r>
            <a:r>
              <a:rPr b="0" lang="en-US" sz="3200" spc="-1" strike="noStrike">
                <a:solidFill>
                  <a:srgbClr val="404040"/>
                </a:solidFill>
                <a:latin typeface="Trebuchet MS"/>
              </a:rPr>
              <a:t>ᎣᏍᏓ (/ᎤᏲᎢ) ᏗᎬ</a:t>
            </a:r>
            <a:r>
              <a:rPr b="0" lang="en-US" sz="3200" spc="-1" strike="noStrike" u="sng">
                <a:solidFill>
                  <a:srgbClr val="404040"/>
                </a:solidFill>
                <a:uFillTx/>
                <a:latin typeface="Trebuchet MS"/>
              </a:rPr>
              <a:t>Ꮎ</a:t>
            </a:r>
            <a:r>
              <a:rPr b="0" lang="en-US" sz="3200" spc="-1" strike="noStrike">
                <a:solidFill>
                  <a:srgbClr val="404040"/>
                </a:solidFill>
                <a:latin typeface="Trebuchet MS"/>
              </a:rPr>
              <a:t>ᏗᎢ </a:t>
            </a:r>
            <a:r>
              <a:rPr b="0" lang="is-IS" sz="3200" spc="-1" strike="noStrike">
                <a:solidFill>
                  <a:srgbClr val="404040"/>
                </a:solidFill>
                <a:latin typeface="Trebuchet MS"/>
              </a:rPr>
              <a:t>… (</a:t>
            </a:r>
            <a:r>
              <a:rPr b="0" lang="en-US" sz="3200" spc="-1" strike="noStrike">
                <a:solidFill>
                  <a:srgbClr val="404040"/>
                </a:solidFill>
                <a:latin typeface="Trebuchet MS"/>
              </a:rPr>
              <a:t>ᏣᎿᏬ / ᏕᏣᎳᏑᎶ</a:t>
            </a:r>
            <a:r>
              <a:rPr b="0" lang="is-IS" sz="3200" spc="-1" strike="noStrike">
                <a:solidFill>
                  <a:srgbClr val="404040"/>
                </a:solidFill>
                <a:latin typeface="Trebuchet MS"/>
              </a:rPr>
              <a:t>…)”</a:t>
            </a:r>
            <a:endParaRPr b="0" lang="en-US" sz="3200" spc="-1" strike="noStrike">
              <a:solidFill>
                <a:srgbClr val="404040"/>
              </a:solidFill>
              <a:latin typeface="Trebuchet MS"/>
            </a:endParaRPr>
          </a:p>
          <a:p>
            <a:pPr marL="343080" indent="-342720">
              <a:lnSpc>
                <a:spcPct val="100000"/>
              </a:lnSpc>
              <a:spcBef>
                <a:spcPts val="1001"/>
              </a:spcBef>
              <a:buClr>
                <a:srgbClr val="90c226"/>
              </a:buClr>
              <a:buSzPct val="80000"/>
              <a:buFont typeface="Wingdings 3" charset="2"/>
              <a:buChar char=""/>
            </a:pPr>
            <a:r>
              <a:rPr b="0" lang="en-US" sz="3200" spc="-1" strike="noStrike">
                <a:solidFill>
                  <a:srgbClr val="404040"/>
                </a:solidFill>
                <a:latin typeface="Trebuchet MS"/>
              </a:rPr>
              <a:t>ᎦᏨ ᏣᏩᏎᎢ</a:t>
            </a:r>
            <a:r>
              <a:rPr b="0" lang="is-IS" sz="3200" spc="-1" strike="noStrike">
                <a:solidFill>
                  <a:srgbClr val="404040"/>
                </a:solidFill>
                <a:latin typeface="Trebuchet MS"/>
              </a:rPr>
              <a:t>… (</a:t>
            </a:r>
            <a:r>
              <a:rPr b="0" lang="en-US" sz="3200" spc="-1" strike="noStrike">
                <a:solidFill>
                  <a:srgbClr val="404040"/>
                </a:solidFill>
                <a:latin typeface="Trebuchet MS"/>
              </a:rPr>
              <a:t>ᏍᎩᎾ ᎠᎿᏬ / ᎠᎳᏍᏇᏔᏬ</a:t>
            </a:r>
            <a:r>
              <a:rPr b="0" lang="is-IS" sz="3200" spc="-1" strike="noStrike">
                <a:solidFill>
                  <a:srgbClr val="404040"/>
                </a:solidFill>
                <a:latin typeface="Trebuchet MS"/>
              </a:rPr>
              <a:t>… etc.) Sears/Belk/Wal-Mart?</a:t>
            </a:r>
            <a:endParaRPr b="0" lang="en-US" sz="3200" spc="-1" strike="noStrike">
              <a:solidFill>
                <a:srgbClr val="404040"/>
              </a:solidFill>
              <a:latin typeface="Trebuchet MS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" name="TextShape 1"/>
          <p:cNvSpPr txBox="1"/>
          <p:nvPr/>
        </p:nvSpPr>
        <p:spPr>
          <a:xfrm>
            <a:off x="677160" y="609480"/>
            <a:ext cx="8596440" cy="1320480"/>
          </a:xfrm>
          <a:prstGeom prst="rect">
            <a:avLst/>
          </a:prstGeom>
          <a:noFill/>
          <a:ln>
            <a:noFill/>
          </a:ln>
        </p:spPr>
        <p:txBody>
          <a:bodyPr>
            <a:noAutofit/>
          </a:bodyPr>
          <a:p>
            <a:pPr>
              <a:lnSpc>
                <a:spcPct val="100000"/>
              </a:lnSpc>
            </a:pPr>
            <a:r>
              <a:rPr b="0" lang="en-US" sz="3600" spc="-1" strike="noStrike">
                <a:solidFill>
                  <a:srgbClr val="90c226"/>
                </a:solidFill>
                <a:latin typeface="Trebuchet MS"/>
              </a:rPr>
              <a:t>ᎨᏙ ᎢᏳᏍᏗ ᏗᎬ</a:t>
            </a:r>
            <a:r>
              <a:rPr b="0" lang="en-US" sz="3600" spc="-1" strike="noStrike" u="sng">
                <a:solidFill>
                  <a:srgbClr val="90c226"/>
                </a:solidFill>
                <a:uFillTx/>
                <a:latin typeface="Trebuchet MS"/>
              </a:rPr>
              <a:t>Ꮎ</a:t>
            </a:r>
            <a:r>
              <a:rPr b="0" lang="en-US" sz="3600" spc="-1" strike="noStrike">
                <a:solidFill>
                  <a:srgbClr val="90c226"/>
                </a:solidFill>
                <a:latin typeface="Trebuchet MS"/>
              </a:rPr>
              <a:t>ᏗᎢ?</a:t>
            </a:r>
            <a:endParaRPr b="0" lang="en-US" sz="3600" spc="-1" strike="noStrike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228" name="TextShape 2"/>
          <p:cNvSpPr txBox="1"/>
          <p:nvPr/>
        </p:nvSpPr>
        <p:spPr>
          <a:xfrm>
            <a:off x="675720" y="2161080"/>
            <a:ext cx="4185360" cy="576000"/>
          </a:xfrm>
          <a:prstGeom prst="rect">
            <a:avLst/>
          </a:prstGeom>
          <a:noFill/>
          <a:ln>
            <a:noFill/>
          </a:ln>
        </p:spPr>
        <p:txBody>
          <a:bodyPr anchor="b">
            <a:noAutofit/>
          </a:bodyPr>
          <a:p>
            <a:pPr>
              <a:lnSpc>
                <a:spcPct val="100000"/>
              </a:lnSpc>
              <a:spcBef>
                <a:spcPts val="1001"/>
              </a:spcBef>
            </a:pPr>
            <a:r>
              <a:rPr b="0" lang="en-US" sz="2400" spc="-1" strike="noStrike">
                <a:solidFill>
                  <a:srgbClr val="404040"/>
                </a:solidFill>
                <a:latin typeface="Trebuchet MS"/>
              </a:rPr>
              <a:t>ᎢᎾ ᎢᎦᏔ</a:t>
            </a:r>
            <a:endParaRPr b="0" lang="en-US" sz="2400" spc="-1" strike="noStrike">
              <a:solidFill>
                <a:srgbClr val="404040"/>
              </a:solidFill>
              <a:latin typeface="Trebuchet MS"/>
            </a:endParaRPr>
          </a:p>
        </p:txBody>
      </p:sp>
      <p:pic>
        <p:nvPicPr>
          <p:cNvPr id="229" name="Content Placeholder 9" descr=""/>
          <p:cNvPicPr/>
          <p:nvPr/>
        </p:nvPicPr>
        <p:blipFill>
          <a:blip r:embed="rId1"/>
          <a:stretch/>
        </p:blipFill>
        <p:spPr>
          <a:xfrm>
            <a:off x="1610280" y="2736720"/>
            <a:ext cx="2316240" cy="3304800"/>
          </a:xfrm>
          <a:prstGeom prst="rect">
            <a:avLst/>
          </a:prstGeom>
          <a:ln>
            <a:noFill/>
          </a:ln>
        </p:spPr>
      </p:pic>
      <p:sp>
        <p:nvSpPr>
          <p:cNvPr id="230" name="TextShape 3"/>
          <p:cNvSpPr txBox="1"/>
          <p:nvPr/>
        </p:nvSpPr>
        <p:spPr>
          <a:xfrm>
            <a:off x="5088240" y="2161080"/>
            <a:ext cx="4185360" cy="576000"/>
          </a:xfrm>
          <a:prstGeom prst="rect">
            <a:avLst/>
          </a:prstGeom>
          <a:noFill/>
          <a:ln>
            <a:noFill/>
          </a:ln>
        </p:spPr>
        <p:txBody>
          <a:bodyPr anchor="b">
            <a:noAutofit/>
          </a:bodyPr>
          <a:p>
            <a:pPr>
              <a:lnSpc>
                <a:spcPct val="100000"/>
              </a:lnSpc>
              <a:spcBef>
                <a:spcPts val="1001"/>
              </a:spcBef>
            </a:pPr>
            <a:r>
              <a:rPr b="0" lang="en-US" sz="2400" spc="-1" strike="noStrike">
                <a:solidFill>
                  <a:srgbClr val="404040"/>
                </a:solidFill>
                <a:latin typeface="Trebuchet MS"/>
              </a:rPr>
              <a:t>ᎡᎳᏗ ᎢᎦᏔ</a:t>
            </a:r>
            <a:endParaRPr b="0" lang="en-US" sz="2400" spc="-1" strike="noStrike">
              <a:solidFill>
                <a:srgbClr val="404040"/>
              </a:solidFill>
              <a:latin typeface="Trebuchet MS"/>
            </a:endParaRPr>
          </a:p>
        </p:txBody>
      </p:sp>
      <p:pic>
        <p:nvPicPr>
          <p:cNvPr id="231" name="Content Placeholder 8" descr=""/>
          <p:cNvPicPr/>
          <p:nvPr/>
        </p:nvPicPr>
        <p:blipFill>
          <a:blip r:embed="rId2"/>
          <a:stretch/>
        </p:blipFill>
        <p:spPr>
          <a:xfrm>
            <a:off x="5920200" y="2736720"/>
            <a:ext cx="2521080" cy="3304800"/>
          </a:xfrm>
          <a:prstGeom prst="rect">
            <a:avLst/>
          </a:prstGeom>
          <a:ln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" name="TextShape 1"/>
          <p:cNvSpPr txBox="1"/>
          <p:nvPr/>
        </p:nvSpPr>
        <p:spPr>
          <a:xfrm>
            <a:off x="677160" y="609480"/>
            <a:ext cx="8596440" cy="1320480"/>
          </a:xfrm>
          <a:prstGeom prst="rect">
            <a:avLst/>
          </a:prstGeom>
          <a:noFill/>
          <a:ln>
            <a:noFill/>
          </a:ln>
        </p:spPr>
        <p:txBody>
          <a:bodyPr>
            <a:noAutofit/>
          </a:bodyPr>
          <a:p>
            <a:pPr>
              <a:lnSpc>
                <a:spcPct val="100000"/>
              </a:lnSpc>
            </a:pPr>
            <a:r>
              <a:rPr b="0" lang="en-US" sz="3600" spc="-1" strike="noStrike">
                <a:solidFill>
                  <a:srgbClr val="90c226"/>
                </a:solidFill>
                <a:latin typeface="Trebuchet MS"/>
              </a:rPr>
              <a:t>ᎨᏙ ᎢᏳᏍᏗ ᏗᎬ</a:t>
            </a:r>
            <a:r>
              <a:rPr b="0" lang="en-US" sz="3600" spc="-1" strike="noStrike" u="sng">
                <a:solidFill>
                  <a:srgbClr val="90c226"/>
                </a:solidFill>
                <a:uFillTx/>
                <a:latin typeface="Trebuchet MS"/>
              </a:rPr>
              <a:t>Ꮎ</a:t>
            </a:r>
            <a:r>
              <a:rPr b="0" lang="en-US" sz="3600" spc="-1" strike="noStrike">
                <a:solidFill>
                  <a:srgbClr val="90c226"/>
                </a:solidFill>
                <a:latin typeface="Trebuchet MS"/>
              </a:rPr>
              <a:t>ᏗᎢ?</a:t>
            </a:r>
            <a:endParaRPr b="0" lang="en-US" sz="3600" spc="-1" strike="noStrike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233" name="TextShape 2"/>
          <p:cNvSpPr txBox="1"/>
          <p:nvPr/>
        </p:nvSpPr>
        <p:spPr>
          <a:xfrm>
            <a:off x="675720" y="2161080"/>
            <a:ext cx="4185360" cy="576000"/>
          </a:xfrm>
          <a:prstGeom prst="rect">
            <a:avLst/>
          </a:prstGeom>
          <a:noFill/>
          <a:ln>
            <a:noFill/>
          </a:ln>
        </p:spPr>
        <p:txBody>
          <a:bodyPr anchor="b">
            <a:noAutofit/>
          </a:bodyPr>
          <a:p>
            <a:pPr>
              <a:lnSpc>
                <a:spcPct val="100000"/>
              </a:lnSpc>
              <a:spcBef>
                <a:spcPts val="1001"/>
              </a:spcBef>
            </a:pPr>
            <a:r>
              <a:rPr b="0" lang="en-US" sz="2400" spc="-1" strike="noStrike">
                <a:solidFill>
                  <a:srgbClr val="404040"/>
                </a:solidFill>
                <a:latin typeface="Trebuchet MS"/>
              </a:rPr>
              <a:t>Ꭶ</a:t>
            </a:r>
            <a:r>
              <a:rPr b="0" lang="en-US" sz="2400" spc="-1" strike="noStrike" u="sng">
                <a:solidFill>
                  <a:srgbClr val="404040"/>
                </a:solidFill>
                <a:uFillTx/>
                <a:latin typeface="Trebuchet MS"/>
              </a:rPr>
              <a:t>Ꮅ</a:t>
            </a:r>
            <a:r>
              <a:rPr b="0" lang="en-US" sz="2400" spc="-1" strike="noStrike">
                <a:solidFill>
                  <a:srgbClr val="404040"/>
                </a:solidFill>
                <a:latin typeface="Trebuchet MS"/>
              </a:rPr>
              <a:t>ᏦᎯᏓ</a:t>
            </a:r>
            <a:endParaRPr b="0" lang="en-US" sz="2400" spc="-1" strike="noStrike">
              <a:solidFill>
                <a:srgbClr val="404040"/>
              </a:solidFill>
              <a:latin typeface="Trebuchet MS"/>
            </a:endParaRPr>
          </a:p>
        </p:txBody>
      </p:sp>
      <p:pic>
        <p:nvPicPr>
          <p:cNvPr id="234" name="Content Placeholder 4" descr=""/>
          <p:cNvPicPr/>
          <p:nvPr/>
        </p:nvPicPr>
        <p:blipFill>
          <a:blip r:embed="rId1"/>
          <a:stretch/>
        </p:blipFill>
        <p:spPr>
          <a:xfrm>
            <a:off x="1586160" y="2736720"/>
            <a:ext cx="2364840" cy="3304800"/>
          </a:xfrm>
          <a:prstGeom prst="rect">
            <a:avLst/>
          </a:prstGeom>
          <a:ln>
            <a:noFill/>
          </a:ln>
        </p:spPr>
      </p:pic>
      <p:sp>
        <p:nvSpPr>
          <p:cNvPr id="235" name="TextShape 3"/>
          <p:cNvSpPr txBox="1"/>
          <p:nvPr/>
        </p:nvSpPr>
        <p:spPr>
          <a:xfrm>
            <a:off x="5088240" y="2161080"/>
            <a:ext cx="4185360" cy="576000"/>
          </a:xfrm>
          <a:prstGeom prst="rect">
            <a:avLst/>
          </a:prstGeom>
          <a:noFill/>
          <a:ln>
            <a:noFill/>
          </a:ln>
        </p:spPr>
        <p:txBody>
          <a:bodyPr anchor="b">
            <a:noAutofit/>
          </a:bodyPr>
          <a:p>
            <a:pPr>
              <a:lnSpc>
                <a:spcPct val="100000"/>
              </a:lnSpc>
              <a:spcBef>
                <a:spcPts val="1001"/>
              </a:spcBef>
            </a:pPr>
            <a:r>
              <a:rPr b="0" lang="en-US" sz="2400" spc="-1" strike="noStrike">
                <a:solidFill>
                  <a:srgbClr val="404040"/>
                </a:solidFill>
                <a:latin typeface="Trebuchet MS"/>
              </a:rPr>
              <a:t>ᎤᎴᏐᏓ</a:t>
            </a:r>
            <a:endParaRPr b="0" lang="en-US" sz="2400" spc="-1" strike="noStrike">
              <a:solidFill>
                <a:srgbClr val="404040"/>
              </a:solidFill>
              <a:latin typeface="Trebuchet MS"/>
            </a:endParaRPr>
          </a:p>
        </p:txBody>
      </p:sp>
      <p:pic>
        <p:nvPicPr>
          <p:cNvPr id="236" name="Content Placeholder 9" descr=""/>
          <p:cNvPicPr/>
          <p:nvPr/>
        </p:nvPicPr>
        <p:blipFill>
          <a:blip r:embed="rId2"/>
          <a:stretch/>
        </p:blipFill>
        <p:spPr>
          <a:xfrm>
            <a:off x="6603120" y="2736720"/>
            <a:ext cx="1155240" cy="3304800"/>
          </a:xfrm>
          <a:prstGeom prst="rect">
            <a:avLst/>
          </a:prstGeom>
          <a:ln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" name="TextShape 1"/>
          <p:cNvSpPr txBox="1"/>
          <p:nvPr/>
        </p:nvSpPr>
        <p:spPr>
          <a:xfrm>
            <a:off x="677160" y="609480"/>
            <a:ext cx="8596440" cy="1320480"/>
          </a:xfrm>
          <a:prstGeom prst="rect">
            <a:avLst/>
          </a:prstGeom>
          <a:noFill/>
          <a:ln>
            <a:noFill/>
          </a:ln>
        </p:spPr>
        <p:txBody>
          <a:bodyPr>
            <a:noAutofit/>
          </a:bodyPr>
          <a:p>
            <a:pPr>
              <a:lnSpc>
                <a:spcPct val="100000"/>
              </a:lnSpc>
            </a:pPr>
            <a:r>
              <a:rPr b="0" lang="en-US" sz="3600" spc="-1" strike="noStrike">
                <a:solidFill>
                  <a:srgbClr val="90c226"/>
                </a:solidFill>
                <a:latin typeface="Trebuchet MS"/>
              </a:rPr>
              <a:t>ᎨᏙ ᎢᏳᏍᏗ ᏗᎬ</a:t>
            </a:r>
            <a:r>
              <a:rPr b="0" lang="en-US" sz="3600" spc="-1" strike="noStrike" u="sng">
                <a:solidFill>
                  <a:srgbClr val="90c226"/>
                </a:solidFill>
                <a:uFillTx/>
                <a:latin typeface="Trebuchet MS"/>
              </a:rPr>
              <a:t>Ꮎ</a:t>
            </a:r>
            <a:r>
              <a:rPr b="0" lang="en-US" sz="3600" spc="-1" strike="noStrike">
                <a:solidFill>
                  <a:srgbClr val="90c226"/>
                </a:solidFill>
                <a:latin typeface="Trebuchet MS"/>
              </a:rPr>
              <a:t>ᏗᎢ?</a:t>
            </a:r>
            <a:endParaRPr b="0" lang="en-US" sz="3600" spc="-1" strike="noStrike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238" name="TextShape 2"/>
          <p:cNvSpPr txBox="1"/>
          <p:nvPr/>
        </p:nvSpPr>
        <p:spPr>
          <a:xfrm>
            <a:off x="675720" y="2161080"/>
            <a:ext cx="4185360" cy="576000"/>
          </a:xfrm>
          <a:prstGeom prst="rect">
            <a:avLst/>
          </a:prstGeom>
          <a:noFill/>
          <a:ln>
            <a:noFill/>
          </a:ln>
        </p:spPr>
        <p:txBody>
          <a:bodyPr anchor="b">
            <a:noAutofit/>
          </a:bodyPr>
          <a:p>
            <a:pPr>
              <a:lnSpc>
                <a:spcPct val="100000"/>
              </a:lnSpc>
              <a:spcBef>
                <a:spcPts val="1001"/>
              </a:spcBef>
            </a:pPr>
            <a:r>
              <a:rPr b="0" lang="en-US" sz="2400" spc="-1" strike="noStrike">
                <a:solidFill>
                  <a:srgbClr val="404040"/>
                </a:solidFill>
                <a:latin typeface="Trebuchet MS"/>
              </a:rPr>
              <a:t>ᎠᏲᏟ</a:t>
            </a:r>
            <a:endParaRPr b="0" lang="en-US" sz="2400" spc="-1" strike="noStrike">
              <a:solidFill>
                <a:srgbClr val="404040"/>
              </a:solidFill>
              <a:latin typeface="Trebuchet MS"/>
            </a:endParaRPr>
          </a:p>
        </p:txBody>
      </p:sp>
      <p:sp>
        <p:nvSpPr>
          <p:cNvPr id="239" name="TextShape 3"/>
          <p:cNvSpPr txBox="1"/>
          <p:nvPr/>
        </p:nvSpPr>
        <p:spPr>
          <a:xfrm>
            <a:off x="5088240" y="2161080"/>
            <a:ext cx="4185360" cy="576000"/>
          </a:xfrm>
          <a:prstGeom prst="rect">
            <a:avLst/>
          </a:prstGeom>
          <a:noFill/>
          <a:ln>
            <a:noFill/>
          </a:ln>
        </p:spPr>
        <p:txBody>
          <a:bodyPr anchor="b">
            <a:noAutofit/>
          </a:bodyPr>
          <a:p>
            <a:pPr>
              <a:lnSpc>
                <a:spcPct val="100000"/>
              </a:lnSpc>
              <a:spcBef>
                <a:spcPts val="1001"/>
              </a:spcBef>
            </a:pPr>
            <a:r>
              <a:rPr b="0" lang="en-US" sz="2400" spc="-1" strike="noStrike">
                <a:solidFill>
                  <a:srgbClr val="404040"/>
                </a:solidFill>
                <a:latin typeface="Trebuchet MS"/>
              </a:rPr>
              <a:t>ᎠᎦᏴᎵ</a:t>
            </a:r>
            <a:endParaRPr b="0" lang="en-US" sz="2400" spc="-1" strike="noStrike">
              <a:solidFill>
                <a:srgbClr val="404040"/>
              </a:solidFill>
              <a:latin typeface="Trebuchet MS"/>
            </a:endParaRPr>
          </a:p>
        </p:txBody>
      </p:sp>
      <p:pic>
        <p:nvPicPr>
          <p:cNvPr id="240" name="Content Placeholder 9" descr=""/>
          <p:cNvPicPr/>
          <p:nvPr/>
        </p:nvPicPr>
        <p:blipFill>
          <a:blip r:embed="rId1"/>
          <a:stretch/>
        </p:blipFill>
        <p:spPr>
          <a:xfrm>
            <a:off x="5087880" y="2993400"/>
            <a:ext cx="4185720" cy="2791800"/>
          </a:xfrm>
          <a:prstGeom prst="rect">
            <a:avLst/>
          </a:prstGeom>
          <a:ln>
            <a:noFill/>
          </a:ln>
        </p:spPr>
      </p:pic>
      <p:pic>
        <p:nvPicPr>
          <p:cNvPr id="241" name="Content Placeholder 8" descr=""/>
          <p:cNvPicPr/>
          <p:nvPr/>
        </p:nvPicPr>
        <p:blipFill>
          <a:blip r:embed="rId2"/>
          <a:stretch/>
        </p:blipFill>
        <p:spPr>
          <a:xfrm>
            <a:off x="676440" y="2998800"/>
            <a:ext cx="4184280" cy="2781000"/>
          </a:xfrm>
          <a:prstGeom prst="rect">
            <a:avLst/>
          </a:prstGeom>
          <a:ln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" name="TextShape 1"/>
          <p:cNvSpPr txBox="1"/>
          <p:nvPr/>
        </p:nvSpPr>
        <p:spPr>
          <a:xfrm>
            <a:off x="677160" y="609480"/>
            <a:ext cx="8596440" cy="1320480"/>
          </a:xfrm>
          <a:prstGeom prst="rect">
            <a:avLst/>
          </a:prstGeom>
          <a:noFill/>
          <a:ln>
            <a:noFill/>
          </a:ln>
        </p:spPr>
        <p:txBody>
          <a:bodyPr>
            <a:noAutofit/>
          </a:bodyPr>
          <a:p>
            <a:pPr>
              <a:lnSpc>
                <a:spcPct val="100000"/>
              </a:lnSpc>
            </a:pPr>
            <a:r>
              <a:rPr b="0" lang="en-US" sz="3600" spc="-1" strike="noStrike">
                <a:solidFill>
                  <a:srgbClr val="90c226"/>
                </a:solidFill>
                <a:latin typeface="Trebuchet MS"/>
              </a:rPr>
              <a:t>ᎨᏙ ᎢᏳᏍᏗ ᏗᎬ</a:t>
            </a:r>
            <a:r>
              <a:rPr b="0" lang="en-US" sz="3600" spc="-1" strike="noStrike" u="sng">
                <a:solidFill>
                  <a:srgbClr val="90c226"/>
                </a:solidFill>
                <a:uFillTx/>
                <a:latin typeface="Trebuchet MS"/>
              </a:rPr>
              <a:t>Ꮎ</a:t>
            </a:r>
            <a:r>
              <a:rPr b="0" lang="en-US" sz="3600" spc="-1" strike="noStrike">
                <a:solidFill>
                  <a:srgbClr val="90c226"/>
                </a:solidFill>
                <a:latin typeface="Trebuchet MS"/>
              </a:rPr>
              <a:t>ᏗᎢ?</a:t>
            </a:r>
            <a:endParaRPr b="0" lang="en-US" sz="3600" spc="-1" strike="noStrike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243" name="TextShape 2"/>
          <p:cNvSpPr txBox="1"/>
          <p:nvPr/>
        </p:nvSpPr>
        <p:spPr>
          <a:xfrm>
            <a:off x="675720" y="2161080"/>
            <a:ext cx="4185360" cy="576000"/>
          </a:xfrm>
          <a:prstGeom prst="rect">
            <a:avLst/>
          </a:prstGeom>
          <a:noFill/>
          <a:ln>
            <a:noFill/>
          </a:ln>
        </p:spPr>
        <p:txBody>
          <a:bodyPr anchor="b">
            <a:noAutofit/>
          </a:bodyPr>
          <a:p>
            <a:pPr>
              <a:lnSpc>
                <a:spcPct val="100000"/>
              </a:lnSpc>
              <a:spcBef>
                <a:spcPts val="1001"/>
              </a:spcBef>
            </a:pPr>
            <a:r>
              <a:rPr b="0" lang="en-US" sz="2400" spc="-1" strike="noStrike">
                <a:solidFill>
                  <a:srgbClr val="404040"/>
                </a:solidFill>
                <a:latin typeface="Trebuchet MS"/>
              </a:rPr>
              <a:t>ᎤᏬᏚᎯ</a:t>
            </a:r>
            <a:endParaRPr b="0" lang="en-US" sz="2400" spc="-1" strike="noStrike">
              <a:solidFill>
                <a:srgbClr val="404040"/>
              </a:solidFill>
              <a:latin typeface="Trebuchet MS"/>
            </a:endParaRPr>
          </a:p>
        </p:txBody>
      </p:sp>
      <p:pic>
        <p:nvPicPr>
          <p:cNvPr id="244" name="Content Placeholder 6" descr=""/>
          <p:cNvPicPr/>
          <p:nvPr/>
        </p:nvPicPr>
        <p:blipFill>
          <a:blip r:embed="rId1"/>
          <a:stretch/>
        </p:blipFill>
        <p:spPr>
          <a:xfrm>
            <a:off x="676440" y="3212640"/>
            <a:ext cx="4184280" cy="2353680"/>
          </a:xfrm>
          <a:prstGeom prst="rect">
            <a:avLst/>
          </a:prstGeom>
          <a:ln>
            <a:noFill/>
          </a:ln>
        </p:spPr>
      </p:pic>
      <p:sp>
        <p:nvSpPr>
          <p:cNvPr id="245" name="TextShape 3"/>
          <p:cNvSpPr txBox="1"/>
          <p:nvPr/>
        </p:nvSpPr>
        <p:spPr>
          <a:xfrm>
            <a:off x="5088240" y="2161080"/>
            <a:ext cx="4185360" cy="576000"/>
          </a:xfrm>
          <a:prstGeom prst="rect">
            <a:avLst/>
          </a:prstGeom>
          <a:noFill/>
          <a:ln>
            <a:noFill/>
          </a:ln>
        </p:spPr>
        <p:txBody>
          <a:bodyPr anchor="b">
            <a:noAutofit/>
          </a:bodyPr>
          <a:p>
            <a:pPr>
              <a:lnSpc>
                <a:spcPct val="100000"/>
              </a:lnSpc>
              <a:spcBef>
                <a:spcPts val="1001"/>
              </a:spcBef>
            </a:pPr>
            <a:r>
              <a:rPr b="0" lang="en-US" sz="2400" spc="-1" strike="noStrike">
                <a:solidFill>
                  <a:srgbClr val="404040"/>
                </a:solidFill>
                <a:latin typeface="Trebuchet MS"/>
              </a:rPr>
              <a:t>ᎤᏁᎩᏟᏗ</a:t>
            </a:r>
            <a:endParaRPr b="0" lang="en-US" sz="2400" spc="-1" strike="noStrike">
              <a:solidFill>
                <a:srgbClr val="404040"/>
              </a:solidFill>
              <a:latin typeface="Trebuchet MS"/>
            </a:endParaRPr>
          </a:p>
        </p:txBody>
      </p:sp>
      <p:pic>
        <p:nvPicPr>
          <p:cNvPr id="246" name="Content Placeholder 7" descr=""/>
          <p:cNvPicPr/>
          <p:nvPr/>
        </p:nvPicPr>
        <p:blipFill>
          <a:blip r:embed="rId2"/>
          <a:stretch/>
        </p:blipFill>
        <p:spPr>
          <a:xfrm>
            <a:off x="5087880" y="3023640"/>
            <a:ext cx="4185720" cy="2731320"/>
          </a:xfrm>
          <a:prstGeom prst="rect">
            <a:avLst/>
          </a:prstGeom>
          <a:ln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" name="TextShape 1"/>
          <p:cNvSpPr txBox="1"/>
          <p:nvPr/>
        </p:nvSpPr>
        <p:spPr>
          <a:xfrm>
            <a:off x="677160" y="609480"/>
            <a:ext cx="8596440" cy="1320480"/>
          </a:xfrm>
          <a:prstGeom prst="rect">
            <a:avLst/>
          </a:prstGeom>
          <a:noFill/>
          <a:ln>
            <a:noFill/>
          </a:ln>
        </p:spPr>
        <p:txBody>
          <a:bodyPr>
            <a:noAutofit/>
          </a:bodyPr>
          <a:p>
            <a:pPr>
              <a:lnSpc>
                <a:spcPct val="100000"/>
              </a:lnSpc>
            </a:pPr>
            <a:r>
              <a:rPr b="0" lang="en-US" sz="3600" spc="-1" strike="noStrike">
                <a:solidFill>
                  <a:srgbClr val="90c226"/>
                </a:solidFill>
                <a:latin typeface="Trebuchet MS"/>
              </a:rPr>
              <a:t>ᎨᏙ ᎢᏳᏍᏗ ᏗᎬ</a:t>
            </a:r>
            <a:r>
              <a:rPr b="0" lang="en-US" sz="3600" spc="-1" strike="noStrike" u="sng">
                <a:solidFill>
                  <a:srgbClr val="90c226"/>
                </a:solidFill>
                <a:uFillTx/>
                <a:latin typeface="Trebuchet MS"/>
              </a:rPr>
              <a:t>Ꮎ</a:t>
            </a:r>
            <a:r>
              <a:rPr b="0" lang="en-US" sz="3600" spc="-1" strike="noStrike">
                <a:solidFill>
                  <a:srgbClr val="90c226"/>
                </a:solidFill>
                <a:latin typeface="Trebuchet MS"/>
              </a:rPr>
              <a:t>ᏗᎢ ᎯᎠ ᏴᏫ?</a:t>
            </a:r>
            <a:endParaRPr b="0" lang="en-US" sz="3600" spc="-1" strike="noStrike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248" name="TextShape 2"/>
          <p:cNvSpPr txBox="1"/>
          <p:nvPr/>
        </p:nvSpPr>
        <p:spPr>
          <a:xfrm>
            <a:off x="677160" y="2160720"/>
            <a:ext cx="4183560" cy="3880440"/>
          </a:xfrm>
          <a:prstGeom prst="rect">
            <a:avLst/>
          </a:prstGeom>
          <a:noFill/>
          <a:ln>
            <a:noFill/>
          </a:ln>
        </p:spPr>
        <p:txBody>
          <a:bodyPr>
            <a:normAutofit/>
          </a:bodyPr>
          <a:p>
            <a:pPr marL="343080" indent="-342720">
              <a:lnSpc>
                <a:spcPct val="100000"/>
              </a:lnSpc>
              <a:spcBef>
                <a:spcPts val="1001"/>
              </a:spcBef>
              <a:buClr>
                <a:srgbClr val="90c226"/>
              </a:buClr>
              <a:buSzPct val="80000"/>
              <a:buFont typeface="Wingdings 3" charset="2"/>
              <a:buChar char=""/>
            </a:pPr>
            <a:r>
              <a:rPr b="0" lang="en-US" sz="2400" spc="-1" strike="noStrike">
                <a:solidFill>
                  <a:srgbClr val="404040"/>
                </a:solidFill>
                <a:latin typeface="Trebuchet MS"/>
              </a:rPr>
              <a:t>ᎢᎾ ᎢᎦᏔ? ᎠᎴ ᎡᎳᏗ ᎢᎦᏔ?</a:t>
            </a:r>
            <a:endParaRPr b="0" lang="en-US" sz="2400" spc="-1" strike="noStrike">
              <a:solidFill>
                <a:srgbClr val="404040"/>
              </a:solidFill>
              <a:latin typeface="Trebuchet MS"/>
            </a:endParaRPr>
          </a:p>
          <a:p>
            <a:pPr marL="343080" indent="-342720">
              <a:lnSpc>
                <a:spcPct val="100000"/>
              </a:lnSpc>
              <a:spcBef>
                <a:spcPts val="1001"/>
              </a:spcBef>
              <a:buClr>
                <a:srgbClr val="90c226"/>
              </a:buClr>
              <a:buSzPct val="80000"/>
              <a:buFont typeface="Wingdings 3" charset="2"/>
              <a:buChar char=""/>
            </a:pPr>
            <a:r>
              <a:rPr b="0" lang="en-US" sz="2400" spc="-1" strike="noStrike">
                <a:solidFill>
                  <a:srgbClr val="404040"/>
                </a:solidFill>
                <a:latin typeface="Trebuchet MS"/>
              </a:rPr>
              <a:t>ᎤᏬᏚᎯ ᎠᎴ ᎤᏁᎩ</a:t>
            </a:r>
            <a:r>
              <a:rPr b="0" lang="en-US" sz="2400" spc="-1" strike="noStrike" u="sng">
                <a:solidFill>
                  <a:srgbClr val="404040"/>
                </a:solidFill>
                <a:uFillTx/>
                <a:latin typeface="Trebuchet MS"/>
              </a:rPr>
              <a:t>Ꮯ</a:t>
            </a:r>
            <a:r>
              <a:rPr b="0" lang="en-US" sz="2400" spc="-1" strike="noStrike">
                <a:solidFill>
                  <a:srgbClr val="404040"/>
                </a:solidFill>
                <a:latin typeface="Trebuchet MS"/>
              </a:rPr>
              <a:t>Ꮧ?</a:t>
            </a:r>
            <a:endParaRPr b="0" lang="en-US" sz="2400" spc="-1" strike="noStrike">
              <a:solidFill>
                <a:srgbClr val="404040"/>
              </a:solidFill>
              <a:latin typeface="Trebuchet MS"/>
            </a:endParaRPr>
          </a:p>
          <a:p>
            <a:pPr marL="343080" indent="-342720">
              <a:lnSpc>
                <a:spcPct val="100000"/>
              </a:lnSpc>
              <a:spcBef>
                <a:spcPts val="1001"/>
              </a:spcBef>
              <a:buClr>
                <a:srgbClr val="90c226"/>
              </a:buClr>
              <a:buSzPct val="80000"/>
              <a:buFont typeface="Wingdings 3" charset="2"/>
              <a:buChar char=""/>
            </a:pPr>
            <a:r>
              <a:rPr b="0" lang="en-US" sz="2400" spc="-1" strike="noStrike">
                <a:solidFill>
                  <a:srgbClr val="404040"/>
                </a:solidFill>
                <a:latin typeface="Trebuchet MS"/>
              </a:rPr>
              <a:t>ᎠᏲᏟ ᎠᎴ ᎠᎦᏴᎵ?</a:t>
            </a:r>
            <a:endParaRPr b="0" lang="en-US" sz="2400" spc="-1" strike="noStrike">
              <a:solidFill>
                <a:srgbClr val="404040"/>
              </a:solidFill>
              <a:latin typeface="Trebuchet MS"/>
            </a:endParaRPr>
          </a:p>
          <a:p>
            <a:pPr marL="343080" indent="-342720">
              <a:lnSpc>
                <a:spcPct val="100000"/>
              </a:lnSpc>
              <a:spcBef>
                <a:spcPts val="1001"/>
              </a:spcBef>
              <a:buClr>
                <a:srgbClr val="90c226"/>
              </a:buClr>
              <a:buSzPct val="80000"/>
              <a:buFont typeface="Wingdings 3" charset="2"/>
              <a:buChar char=""/>
            </a:pPr>
            <a:r>
              <a:rPr b="0" lang="en-US" sz="2400" spc="-1" strike="noStrike">
                <a:solidFill>
                  <a:srgbClr val="404040"/>
                </a:solidFill>
                <a:latin typeface="Trebuchet MS"/>
              </a:rPr>
              <a:t>ᎨᏙ ᎢᏳᏍᏗ ᎤᎿᏩ?</a:t>
            </a:r>
            <a:endParaRPr b="0" lang="en-US" sz="2400" spc="-1" strike="noStrike">
              <a:solidFill>
                <a:srgbClr val="404040"/>
              </a:solidFill>
              <a:latin typeface="Trebuchet MS"/>
            </a:endParaRPr>
          </a:p>
        </p:txBody>
      </p:sp>
      <p:pic>
        <p:nvPicPr>
          <p:cNvPr id="249" name="Content Placeholder 5" descr=""/>
          <p:cNvPicPr/>
          <p:nvPr/>
        </p:nvPicPr>
        <p:blipFill>
          <a:blip r:embed="rId1"/>
          <a:stretch/>
        </p:blipFill>
        <p:spPr>
          <a:xfrm>
            <a:off x="5117760" y="2160720"/>
            <a:ext cx="4127760" cy="3881160"/>
          </a:xfrm>
          <a:prstGeom prst="rect">
            <a:avLst/>
          </a:prstGeom>
          <a:ln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" name="TextShape 1"/>
          <p:cNvSpPr txBox="1"/>
          <p:nvPr/>
        </p:nvSpPr>
        <p:spPr>
          <a:xfrm>
            <a:off x="677160" y="609480"/>
            <a:ext cx="8596440" cy="1320480"/>
          </a:xfrm>
          <a:prstGeom prst="rect">
            <a:avLst/>
          </a:prstGeom>
          <a:noFill/>
          <a:ln>
            <a:noFill/>
          </a:ln>
        </p:spPr>
        <p:txBody>
          <a:bodyPr>
            <a:noAutofit/>
          </a:bodyPr>
          <a:p>
            <a:pPr>
              <a:lnSpc>
                <a:spcPct val="100000"/>
              </a:lnSpc>
            </a:pPr>
            <a:r>
              <a:rPr b="0" lang="en-US" sz="3600" spc="-1" strike="noStrike">
                <a:solidFill>
                  <a:srgbClr val="90c226"/>
                </a:solidFill>
                <a:latin typeface="Trebuchet MS"/>
              </a:rPr>
              <a:t>ᎨᏙ ᎢᏳᏍᏗ ᏗᎬ</a:t>
            </a:r>
            <a:r>
              <a:rPr b="0" lang="en-US" sz="3600" spc="-1" strike="noStrike" u="sng">
                <a:solidFill>
                  <a:srgbClr val="90c226"/>
                </a:solidFill>
                <a:uFillTx/>
                <a:latin typeface="Trebuchet MS"/>
              </a:rPr>
              <a:t>Ꮎ</a:t>
            </a:r>
            <a:r>
              <a:rPr b="0" lang="en-US" sz="3600" spc="-1" strike="noStrike">
                <a:solidFill>
                  <a:srgbClr val="90c226"/>
                </a:solidFill>
                <a:latin typeface="Trebuchet MS"/>
              </a:rPr>
              <a:t>ᏗᎢ ᎯᎠ ᏴᏫ?</a:t>
            </a:r>
            <a:endParaRPr b="0" lang="en-US" sz="3600" spc="-1" strike="noStrike">
              <a:solidFill>
                <a:srgbClr val="000000"/>
              </a:solidFill>
              <a:latin typeface="Trebuchet MS"/>
            </a:endParaRPr>
          </a:p>
        </p:txBody>
      </p:sp>
      <p:pic>
        <p:nvPicPr>
          <p:cNvPr id="251" name="Content Placeholder 4" descr=""/>
          <p:cNvPicPr/>
          <p:nvPr/>
        </p:nvPicPr>
        <p:blipFill>
          <a:blip r:embed="rId1"/>
          <a:stretch/>
        </p:blipFill>
        <p:spPr>
          <a:xfrm>
            <a:off x="3680640" y="2160720"/>
            <a:ext cx="2590560" cy="3881160"/>
          </a:xfrm>
          <a:prstGeom prst="rect">
            <a:avLst/>
          </a:prstGeom>
          <a:ln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" name="TextShape 1"/>
          <p:cNvSpPr txBox="1"/>
          <p:nvPr/>
        </p:nvSpPr>
        <p:spPr>
          <a:xfrm>
            <a:off x="677160" y="609480"/>
            <a:ext cx="8596440" cy="1320480"/>
          </a:xfrm>
          <a:prstGeom prst="rect">
            <a:avLst/>
          </a:prstGeom>
          <a:noFill/>
          <a:ln>
            <a:noFill/>
          </a:ln>
        </p:spPr>
        <p:txBody>
          <a:bodyPr>
            <a:noAutofit/>
          </a:bodyPr>
          <a:p>
            <a:pPr>
              <a:lnSpc>
                <a:spcPct val="100000"/>
              </a:lnSpc>
            </a:pPr>
            <a:r>
              <a:rPr b="0" lang="en-US" sz="3600" spc="-1" strike="noStrike">
                <a:solidFill>
                  <a:srgbClr val="90c226"/>
                </a:solidFill>
                <a:latin typeface="Trebuchet MS"/>
              </a:rPr>
              <a:t>ᏍᏓᎵᎢ ᎯᏃᎯᏏ!</a:t>
            </a:r>
            <a:endParaRPr b="0" lang="en-US" sz="3600" spc="-1" strike="noStrike">
              <a:solidFill>
                <a:srgbClr val="000000"/>
              </a:solidFill>
              <a:latin typeface="Trebuchet MS"/>
            </a:endParaRPr>
          </a:p>
        </p:txBody>
      </p:sp>
      <p:sp>
        <p:nvSpPr>
          <p:cNvPr id="253" name="TextShape 2"/>
          <p:cNvSpPr txBox="1"/>
          <p:nvPr/>
        </p:nvSpPr>
        <p:spPr>
          <a:xfrm>
            <a:off x="677160" y="2160720"/>
            <a:ext cx="8596440" cy="3880440"/>
          </a:xfrm>
          <a:prstGeom prst="rect">
            <a:avLst/>
          </a:prstGeom>
          <a:noFill/>
          <a:ln>
            <a:noFill/>
          </a:ln>
        </p:spPr>
        <p:txBody>
          <a:bodyPr>
            <a:normAutofit/>
          </a:bodyPr>
          <a:p>
            <a:pPr marL="343080" indent="-342720">
              <a:lnSpc>
                <a:spcPct val="100000"/>
              </a:lnSpc>
              <a:spcBef>
                <a:spcPts val="1001"/>
              </a:spcBef>
              <a:buClr>
                <a:srgbClr val="90c226"/>
              </a:buClr>
              <a:buSzPct val="80000"/>
              <a:buFont typeface="Wingdings 3" charset="2"/>
              <a:buChar char=""/>
            </a:pPr>
            <a:r>
              <a:rPr b="0" lang="en-US" sz="3200" spc="-1" strike="noStrike">
                <a:solidFill>
                  <a:srgbClr val="404040"/>
                </a:solidFill>
                <a:latin typeface="Trebuchet MS"/>
              </a:rPr>
              <a:t>ᎨᏙ ᎢᏳᏍᏗ ᏗᎬ</a:t>
            </a:r>
            <a:r>
              <a:rPr b="0" lang="en-US" sz="3200" spc="-1" strike="noStrike" u="sng">
                <a:solidFill>
                  <a:srgbClr val="404040"/>
                </a:solidFill>
                <a:uFillTx/>
                <a:latin typeface="Trebuchet MS"/>
              </a:rPr>
              <a:t>Ꮎ</a:t>
            </a:r>
            <a:r>
              <a:rPr b="0" lang="en-US" sz="3200" spc="-1" strike="noStrike">
                <a:solidFill>
                  <a:srgbClr val="404040"/>
                </a:solidFill>
                <a:latin typeface="Trebuchet MS"/>
              </a:rPr>
              <a:t>ᏗᎢ ᏗᎦᏃᏣᎵ (famous) ᏴᏫ?</a:t>
            </a:r>
            <a:endParaRPr b="0" lang="en-US" sz="3200" spc="-1" strike="noStrike">
              <a:solidFill>
                <a:srgbClr val="404040"/>
              </a:solidFill>
              <a:latin typeface="Trebuchet MS"/>
            </a:endParaRPr>
          </a:p>
          <a:p>
            <a:pPr marL="343080" indent="-342720">
              <a:lnSpc>
                <a:spcPct val="100000"/>
              </a:lnSpc>
              <a:spcBef>
                <a:spcPts val="1001"/>
              </a:spcBef>
              <a:buClr>
                <a:srgbClr val="90c226"/>
              </a:buClr>
              <a:buSzPct val="80000"/>
              <a:buFont typeface="Wingdings 3" charset="2"/>
              <a:buChar char=""/>
            </a:pPr>
            <a:r>
              <a:rPr b="0" lang="en-US" sz="3200" spc="-1" strike="noStrike">
                <a:solidFill>
                  <a:srgbClr val="404040"/>
                </a:solidFill>
                <a:latin typeface="Trebuchet MS"/>
              </a:rPr>
              <a:t>ᏍᏓᎵᎢ ᎯᏃᎯᏏ.</a:t>
            </a:r>
            <a:endParaRPr b="0" lang="en-US" sz="3200" spc="-1" strike="noStrike">
              <a:solidFill>
                <a:srgbClr val="404040"/>
              </a:solidFill>
              <a:latin typeface="Trebuchet MS"/>
            </a:endParaRPr>
          </a:p>
          <a:p>
            <a:pPr marL="343080" indent="-342720">
              <a:lnSpc>
                <a:spcPct val="100000"/>
              </a:lnSpc>
              <a:spcBef>
                <a:spcPts val="1001"/>
              </a:spcBef>
              <a:buClr>
                <a:srgbClr val="90c226"/>
              </a:buClr>
              <a:buSzPct val="80000"/>
              <a:buFont typeface="Wingdings 3" charset="2"/>
              <a:buChar char=""/>
            </a:pPr>
            <a:r>
              <a:rPr b="0" lang="en-US" sz="3200" spc="-1" strike="noStrike">
                <a:solidFill>
                  <a:srgbClr val="404040"/>
                </a:solidFill>
                <a:latin typeface="Trebuchet MS"/>
              </a:rPr>
              <a:t>ᏄᏓᎴ ᏴᏫ ᎠᏁ</a:t>
            </a:r>
            <a:r>
              <a:rPr b="0" lang="en-US" sz="3200" spc="-1" strike="noStrike" u="sng">
                <a:solidFill>
                  <a:srgbClr val="404040"/>
                </a:solidFill>
                <a:uFillTx/>
                <a:latin typeface="Trebuchet MS"/>
              </a:rPr>
              <a:t>Ꮯ</a:t>
            </a:r>
            <a:r>
              <a:rPr b="0" lang="en-US" sz="3200" spc="-1" strike="noStrike">
                <a:solidFill>
                  <a:srgbClr val="404040"/>
                </a:solidFill>
                <a:latin typeface="Trebuchet MS"/>
              </a:rPr>
              <a:t>ᏗᏍᎨᏍᏗ ᎢᏰᎵᏍᏗ ᎧᎩ ᎢᏳᏍᏗ.</a:t>
            </a:r>
            <a:endParaRPr b="0" lang="en-US" sz="3200" spc="-1" strike="noStrike">
              <a:solidFill>
                <a:srgbClr val="404040"/>
              </a:solidFill>
              <a:latin typeface="Trebuchet MS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59</TotalTime>
  <Application>LibreOffice/6.4.2.2$Windows_X86_64 LibreOffice_project/4e471d8c02c9c90f512f7f9ead8875b57fcb1ec3</Application>
  <Words>203</Words>
  <Paragraphs>33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2016-03-02T16:10:02Z</dcterms:created>
  <dc:creator>Microsoft Office User</dc:creator>
  <dc:description/>
  <dc:language>en-US</dc:language>
  <cp:lastModifiedBy/>
  <dcterms:modified xsi:type="dcterms:W3CDTF">2020-06-17T15:10:56Z</dcterms:modified>
  <cp:revision>9</cp:revision>
  <dc:subject/>
  <dc:title>ᏣᎳᎩ 102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15.0000</vt:lpwstr>
  </property>
  <property fmtid="{D5CDD505-2E9C-101B-9397-08002B2CF9AE}" pid="3" name="HiddenSlides">
    <vt:i4>0</vt:i4>
  </property>
  <property fmtid="{D5CDD505-2E9C-101B-9397-08002B2CF9AE}" pid="4" name="HyperlinksChanged">
    <vt:bool>0</vt:bool>
  </property>
  <property fmtid="{D5CDD505-2E9C-101B-9397-08002B2CF9AE}" pid="5" name="LinksUpToDate">
    <vt:bool>0</vt:bool>
  </property>
  <property fmtid="{D5CDD505-2E9C-101B-9397-08002B2CF9AE}" pid="6" name="MMClips">
    <vt:i4>1</vt:i4>
  </property>
  <property fmtid="{D5CDD505-2E9C-101B-9397-08002B2CF9AE}" pid="7" name="Notes">
    <vt:i4>0</vt:i4>
  </property>
  <property fmtid="{D5CDD505-2E9C-101B-9397-08002B2CF9AE}" pid="8" name="PresentationFormat">
    <vt:lpwstr>Widescreen</vt:lpwstr>
  </property>
  <property fmtid="{D5CDD505-2E9C-101B-9397-08002B2CF9AE}" pid="9" name="ScaleCrop">
    <vt:bool>0</vt:bool>
  </property>
  <property fmtid="{D5CDD505-2E9C-101B-9397-08002B2CF9AE}" pid="10" name="ShareDoc">
    <vt:bool>0</vt:bool>
  </property>
  <property fmtid="{D5CDD505-2E9C-101B-9397-08002B2CF9AE}" pid="11" name="Slides">
    <vt:i4>11</vt:i4>
  </property>
</Properties>
</file>