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8"/>
  </p:notesMasterIdLst>
  <p:sldIdLst>
    <p:sldId id="256" r:id="rId2"/>
    <p:sldId id="261" r:id="rId3"/>
    <p:sldId id="262" r:id="rId4"/>
    <p:sldId id="263" r:id="rId5"/>
    <p:sldId id="264" r:id="rId6"/>
    <p:sldId id="265" r:id="rId7"/>
    <p:sldId id="269" r:id="rId8"/>
    <p:sldId id="270" r:id="rId9"/>
    <p:sldId id="271" r:id="rId10"/>
    <p:sldId id="272" r:id="rId11"/>
    <p:sldId id="267" r:id="rId12"/>
    <p:sldId id="266" r:id="rId13"/>
    <p:sldId id="268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/>
    <p:restoredTop sz="94656"/>
  </p:normalViewPr>
  <p:slideViewPr>
    <p:cSldViewPr snapToGrid="0" snapToObjects="1">
      <p:cViewPr varScale="1">
        <p:scale>
          <a:sx n="86" d="100"/>
          <a:sy n="86" d="100"/>
        </p:scale>
        <p:origin x="5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18113133-422D-469C-936F-C4502700CF8C}"/>
    <pc:docChg chg="custSel delSld modSld">
      <pc:chgData name="Ben Gorman" userId="2624efef0af7af68" providerId="LiveId" clId="{18113133-422D-469C-936F-C4502700CF8C}" dt="2020-06-30T17:22:01.355" v="75" actId="20577"/>
      <pc:docMkLst>
        <pc:docMk/>
      </pc:docMkLst>
      <pc:sldChg chg="del">
        <pc:chgData name="Ben Gorman" userId="2624efef0af7af68" providerId="LiveId" clId="{18113133-422D-469C-936F-C4502700CF8C}" dt="2020-06-30T17:20:40.447" v="0" actId="2696"/>
        <pc:sldMkLst>
          <pc:docMk/>
          <pc:sldMk cId="2924067606" sldId="258"/>
        </pc:sldMkLst>
      </pc:sldChg>
      <pc:sldChg chg="del">
        <pc:chgData name="Ben Gorman" userId="2624efef0af7af68" providerId="LiveId" clId="{18113133-422D-469C-936F-C4502700CF8C}" dt="2020-06-30T17:20:41.165" v="1" actId="2696"/>
        <pc:sldMkLst>
          <pc:docMk/>
          <pc:sldMk cId="2256519028" sldId="259"/>
        </pc:sldMkLst>
      </pc:sldChg>
      <pc:sldChg chg="del">
        <pc:chgData name="Ben Gorman" userId="2624efef0af7af68" providerId="LiveId" clId="{18113133-422D-469C-936F-C4502700CF8C}" dt="2020-06-30T17:20:41.706" v="2" actId="2696"/>
        <pc:sldMkLst>
          <pc:docMk/>
          <pc:sldMk cId="1408816911" sldId="260"/>
        </pc:sldMkLst>
      </pc:sldChg>
      <pc:sldChg chg="addSp delSp modSp delAnim">
        <pc:chgData name="Ben Gorman" userId="2624efef0af7af68" providerId="LiveId" clId="{18113133-422D-469C-936F-C4502700CF8C}" dt="2020-06-30T17:22:01.355" v="75" actId="20577"/>
        <pc:sldMkLst>
          <pc:docMk/>
          <pc:sldMk cId="2777915327" sldId="273"/>
        </pc:sldMkLst>
        <pc:spChg chg="add mod">
          <ac:chgData name="Ben Gorman" userId="2624efef0af7af68" providerId="LiveId" clId="{18113133-422D-469C-936F-C4502700CF8C}" dt="2020-06-30T17:22:01.355" v="75" actId="20577"/>
          <ac:spMkLst>
            <pc:docMk/>
            <pc:sldMk cId="2777915327" sldId="273"/>
            <ac:spMk id="5" creationId="{8CF5FE38-AD9E-4F6C-99EC-CF5F1B746241}"/>
          </ac:spMkLst>
        </pc:spChg>
        <pc:picChg chg="del">
          <ac:chgData name="Ben Gorman" userId="2624efef0af7af68" providerId="LiveId" clId="{18113133-422D-469C-936F-C4502700CF8C}" dt="2020-06-30T17:20:57.450" v="3" actId="478"/>
          <ac:picMkLst>
            <pc:docMk/>
            <pc:sldMk cId="2777915327" sldId="273"/>
            <ac:picMk id="4" creationId="{5BB5641D-1D03-C149-953C-870F2437D94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532B5-E753-7C41-90B7-508A6E15D76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C238F-5357-414C-A98A-4B6E92B25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2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C238F-5357-414C-A98A-4B6E92B254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3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4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8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0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1342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3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3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032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23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1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83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7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7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3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8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99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CXc6BYLXs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A402C-0AAC-5F47-B9B0-7DA1352D92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ᎪᎱᏍᏗ</a:t>
            </a:r>
            <a:r>
              <a:rPr lang="chr-Cher-US" dirty="0"/>
              <a:t> ᎠᏗᏔᏍᏗ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58C8B4-690D-0D4C-952D-CFEC447CFC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95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55AB4-BC71-5E4C-8144-53386077B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ᏖᎸᎳᏗ</a:t>
            </a:r>
            <a:r>
              <a:rPr lang="chr-Cher-US" dirty="0"/>
              <a:t> ᎦᏁᎲ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862139-F618-A040-9A8B-A9BE0DF163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9069" y="2336800"/>
            <a:ext cx="2961350" cy="35988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0110B8A-1A9B-DF45-B305-D6C570C3DE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60110" y="2336800"/>
            <a:ext cx="2569067" cy="3598863"/>
          </a:xfrm>
        </p:spPr>
      </p:pic>
    </p:spTree>
    <p:extLst>
      <p:ext uri="{BB962C8B-B14F-4D97-AF65-F5344CB8AC3E}">
        <p14:creationId xmlns:p14="http://schemas.microsoft.com/office/powerpoint/2010/main" val="286045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1DEF-E36D-914F-BD4B-4E59922E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ᎩᎦᎨ</a:t>
            </a:r>
            <a:r>
              <a:rPr lang="chr-Cher-US" dirty="0"/>
              <a:t> ᎠᏗᏔᏍᏗ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E3C462-4BC2-9641-AFFF-E4897F6CE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556" y="2336800"/>
            <a:ext cx="3598863" cy="3598863"/>
          </a:xfrm>
        </p:spPr>
      </p:pic>
    </p:spTree>
    <p:extLst>
      <p:ext uri="{BB962C8B-B14F-4D97-AF65-F5344CB8AC3E}">
        <p14:creationId xmlns:p14="http://schemas.microsoft.com/office/powerpoint/2010/main" val="2279604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76E26-FB7D-D748-843C-0E13A7D20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ᏫᏍᎩ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B81F80-F8C5-F243-9E26-4F3BC5EF2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556" y="2336800"/>
            <a:ext cx="3598863" cy="3598863"/>
          </a:xfrm>
        </p:spPr>
      </p:pic>
    </p:spTree>
    <p:extLst>
      <p:ext uri="{BB962C8B-B14F-4D97-AF65-F5344CB8AC3E}">
        <p14:creationId xmlns:p14="http://schemas.microsoft.com/office/powerpoint/2010/main" val="590547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E6CF0-19DD-3B48-B0DA-82743617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hr-Cher-US" dirty="0"/>
              <a:t>ᎤᏬᎩᏟ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E82197-5109-654B-A277-5594CB6CD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0249" y="2336800"/>
            <a:ext cx="5395478" cy="3598863"/>
          </a:xfrm>
        </p:spPr>
      </p:pic>
    </p:spTree>
    <p:extLst>
      <p:ext uri="{BB962C8B-B14F-4D97-AF65-F5344CB8AC3E}">
        <p14:creationId xmlns:p14="http://schemas.microsoft.com/office/powerpoint/2010/main" val="1009963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38A0A-F11C-8D4F-BC29-EEED8E667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Ꮩ</a:t>
            </a:r>
            <a:r>
              <a:rPr lang="chr-Cher-US" dirty="0"/>
              <a:t> ᎢᏳᏍᏗ ᏣᏗᏔᏍᏗ ᏣᏚᎵᎭ?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F5FE38-AD9E-4F6C-99EC-CF5F1B74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https://youtu.be/WCXc6BYLXsk</a:t>
            </a:r>
            <a:endParaRPr lang="en-US" u="sng" dirty="0"/>
          </a:p>
          <a:p>
            <a:r>
              <a:rPr lang="en-US" dirty="0"/>
              <a:t>Script can also be found on the Cherokee materials website.</a:t>
            </a:r>
          </a:p>
        </p:txBody>
      </p:sp>
    </p:spTree>
    <p:extLst>
      <p:ext uri="{BB962C8B-B14F-4D97-AF65-F5344CB8AC3E}">
        <p14:creationId xmlns:p14="http://schemas.microsoft.com/office/powerpoint/2010/main" val="2777915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39976D-B32A-D64E-90A6-9EEFC9654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ᎧᏫ</a:t>
            </a:r>
            <a:r>
              <a:rPr lang="chr-Cher-US" dirty="0"/>
              <a:t> 						ᎠᏆᏚᎵᎭ!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05CE52-FC63-3C48-ADFE-1CABDCA4E9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2723" y="2336800"/>
            <a:ext cx="3494041" cy="3598863"/>
          </a:xfrm>
        </p:spPr>
      </p:pic>
      <p:pic>
        <p:nvPicPr>
          <p:cNvPr id="4098" name="Picture 2" descr="Image result for want">
            <a:extLst>
              <a:ext uri="{FF2B5EF4-FFF2-40B4-BE49-F238E27FC236}">
                <a16:creationId xmlns:a16="http://schemas.microsoft.com/office/drawing/2014/main" id="{442935C6-CFA6-8846-BFFF-54D58D1494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694" y="2866231"/>
            <a:ext cx="37719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2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D480-2BD6-0D44-8D08-648CF4D8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ᎧᏫ</a:t>
            </a:r>
            <a:r>
              <a:rPr lang="chr-Cher-US"/>
              <a:t>					ᎠᎩᎸᏉᏗ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519D7A-80C9-6647-8F55-02D12ED48E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2723" y="2336800"/>
            <a:ext cx="3494041" cy="3598863"/>
          </a:xfrm>
        </p:spPr>
      </p:pic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DFCEA0A1-4F0B-A24B-A66F-29996D8AFE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539042"/>
            <a:ext cx="4700588" cy="319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5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C97C9A-9DFF-4644-BE5E-AFB74943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hr-Cher-US" dirty="0"/>
              <a:t>ᎠᏗᏔᏍᏗ</a:t>
            </a:r>
            <a:endParaRPr lang="en-US" dirty="0"/>
          </a:p>
        </p:txBody>
      </p:sp>
      <p:pic>
        <p:nvPicPr>
          <p:cNvPr id="1026" name="Picture 2" descr="Image result for drinks">
            <a:extLst>
              <a:ext uri="{FF2B5EF4-FFF2-40B4-BE49-F238E27FC236}">
                <a16:creationId xmlns:a16="http://schemas.microsoft.com/office/drawing/2014/main" id="{0505ACEC-9DA6-654E-8BBC-958E0F75544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038" y="2815084"/>
            <a:ext cx="4697412" cy="26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CA17B9-C612-6D45-8747-0D542E327B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ᎧᏫ</a:t>
            </a:r>
            <a:endParaRPr lang="chr-Cher-US" dirty="0"/>
          </a:p>
          <a:p>
            <a:r>
              <a:rPr lang="en-US" dirty="0" err="1"/>
              <a:t>ᎩᎦᎨ</a:t>
            </a:r>
            <a:r>
              <a:rPr lang="chr-Cher-US" dirty="0"/>
              <a:t> ᎠᏗᏔᏍᏗ</a:t>
            </a:r>
          </a:p>
          <a:p>
            <a:r>
              <a:rPr lang="chr-Cher-US" dirty="0"/>
              <a:t>ᎪᎸᏍᏔᏅᎯ</a:t>
            </a:r>
          </a:p>
          <a:p>
            <a:r>
              <a:rPr lang="chr-Cher-US" dirty="0"/>
              <a:t>ᏧᎦᎶᎦ ᎪᎸᏍᏔᏅᎯ</a:t>
            </a:r>
          </a:p>
          <a:p>
            <a:r>
              <a:rPr lang="chr-Cher-US" dirty="0"/>
              <a:t>(_____) ᎦᏁᎲ</a:t>
            </a:r>
          </a:p>
          <a:p>
            <a:pPr lvl="1"/>
            <a:r>
              <a:rPr lang="chr-Cher-US" dirty="0"/>
              <a:t>ᏒᎧᏔ</a:t>
            </a:r>
          </a:p>
          <a:p>
            <a:pPr lvl="1"/>
            <a:r>
              <a:rPr lang="chr-Cher-US" dirty="0"/>
              <a:t>ᏖᎸᎳᏗ</a:t>
            </a:r>
          </a:p>
          <a:p>
            <a:pPr lvl="1"/>
            <a:r>
              <a:rPr lang="chr-Cher-US" dirty="0"/>
              <a:t>ᎠᏓᎶᏂᎨ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4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16869-E8F5-504C-B945-44833A9A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ᎧᏫ</a:t>
            </a:r>
            <a:r>
              <a:rPr lang="chr-Cher-US" dirty="0"/>
              <a:t> ᎠᎩᎸᏉᏗ!  ᏂᎯᎾ? ᏣᎸᏉᏗᏍ</a:t>
            </a:r>
            <a:r>
              <a:rPr lang="chr-Cher-US" u="sng" dirty="0"/>
              <a:t>Ꭺ</a:t>
            </a:r>
            <a:r>
              <a:rPr lang="chr-Cher-US" dirty="0"/>
              <a:t>?</a:t>
            </a:r>
            <a:endParaRPr lang="en-US" u="sng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8E05188F-E93B-DA46-B66E-92B789E68B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569369"/>
            <a:ext cx="4700588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humbs up">
            <a:extLst>
              <a:ext uri="{FF2B5EF4-FFF2-40B4-BE49-F238E27FC236}">
                <a16:creationId xmlns:a16="http://schemas.microsoft.com/office/drawing/2014/main" id="{4A7702D1-9D90-6C46-B8B9-050FF229834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815084"/>
            <a:ext cx="4697412" cy="26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2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F99EB2-B0EE-2742-9472-F5E4321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ᏧᎦᎶᎦ</a:t>
            </a:r>
            <a:r>
              <a:rPr lang="chr-Cher-US" dirty="0"/>
              <a:t> ᎪᎸᏍᏔᏅᎯ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4064EC-C2F3-834E-ACA1-F1622E8D4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699" y="2336800"/>
            <a:ext cx="4498578" cy="3598863"/>
          </a:xfrm>
        </p:spPr>
      </p:pic>
    </p:spTree>
    <p:extLst>
      <p:ext uri="{BB962C8B-B14F-4D97-AF65-F5344CB8AC3E}">
        <p14:creationId xmlns:p14="http://schemas.microsoft.com/office/powerpoint/2010/main" val="95643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7D55-BB6A-CE42-9B41-8C0112108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hr-Cher-US" dirty="0"/>
              <a:t>ᎠᎹ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A688FD-9B40-DD44-9DE2-F0E408D33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8367" y="2336800"/>
            <a:ext cx="2399242" cy="3598863"/>
          </a:xfrm>
        </p:spPr>
      </p:pic>
    </p:spTree>
    <p:extLst>
      <p:ext uri="{BB962C8B-B14F-4D97-AF65-F5344CB8AC3E}">
        <p14:creationId xmlns:p14="http://schemas.microsoft.com/office/powerpoint/2010/main" val="238084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B4D52-CD2D-B64C-B6DB-22F55DFD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ᎪᎸᏍᏔᏅᎯ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CD2493-49CC-7948-BA2E-816BDE804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556" y="2336800"/>
            <a:ext cx="3598863" cy="3598863"/>
          </a:xfrm>
        </p:spPr>
      </p:pic>
    </p:spTree>
    <p:extLst>
      <p:ext uri="{BB962C8B-B14F-4D97-AF65-F5344CB8AC3E}">
        <p14:creationId xmlns:p14="http://schemas.microsoft.com/office/powerpoint/2010/main" val="168876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6AC9DD-4F90-E34A-B07F-21A89B77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Ꮢ</a:t>
            </a:r>
            <a:r>
              <a:rPr lang="en-US" u="sng" dirty="0" err="1"/>
              <a:t>Ꭷ</a:t>
            </a:r>
            <a:r>
              <a:rPr lang="en-US" dirty="0" err="1"/>
              <a:t>Ꮤ</a:t>
            </a:r>
            <a:r>
              <a:rPr lang="chr-Cher-US" dirty="0"/>
              <a:t>					ᎦᏁᎲ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0BB569-0D8A-8945-A063-C4F2E35CF5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99078" y="2380251"/>
            <a:ext cx="4495104" cy="3598863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424F331-9CF8-BE45-B995-8837B31A0B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42848" y="2379663"/>
            <a:ext cx="3389691" cy="3600450"/>
          </a:xfrm>
        </p:spPr>
      </p:pic>
    </p:spTree>
    <p:extLst>
      <p:ext uri="{BB962C8B-B14F-4D97-AF65-F5344CB8AC3E}">
        <p14:creationId xmlns:p14="http://schemas.microsoft.com/office/powerpoint/2010/main" val="392953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4033A7-7964-7646-8B30-8EEBCB7AB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Ꮢ</a:t>
            </a:r>
            <a:r>
              <a:rPr lang="en-US" u="sng" dirty="0" err="1"/>
              <a:t>Ꭷ</a:t>
            </a:r>
            <a:r>
              <a:rPr lang="en-US" dirty="0" err="1"/>
              <a:t>Ꮤ</a:t>
            </a:r>
            <a:r>
              <a:rPr lang="chr-Cher-US" dirty="0"/>
              <a:t> ᎦᏁᎲ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949A24-705D-144F-BBBA-7D9CC357B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2651" y="2336800"/>
            <a:ext cx="2390673" cy="3598863"/>
          </a:xfrm>
        </p:spPr>
      </p:pic>
    </p:spTree>
    <p:extLst>
      <p:ext uri="{BB962C8B-B14F-4D97-AF65-F5344CB8AC3E}">
        <p14:creationId xmlns:p14="http://schemas.microsoft.com/office/powerpoint/2010/main" val="600098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877248-8D45-3141-BF43-A862FA46A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hr-Cher-US" dirty="0"/>
              <a:t>ᎠᏓᎶᏂᎨ ᎦᏁᎲ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91F5DD-3E45-A244-8DAD-A023EA3F18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2359044"/>
            <a:ext cx="4697412" cy="3554375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27E7BC5-1D48-7446-9FE8-1D36111220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45212" y="2336800"/>
            <a:ext cx="3598863" cy="3598863"/>
          </a:xfrm>
        </p:spPr>
      </p:pic>
    </p:spTree>
    <p:extLst>
      <p:ext uri="{BB962C8B-B14F-4D97-AF65-F5344CB8AC3E}">
        <p14:creationId xmlns:p14="http://schemas.microsoft.com/office/powerpoint/2010/main" val="388570610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{D53F5C3E-452D-EE4E-829E-D343E59C4A37}tf10001057</Template>
  <TotalTime>128</TotalTime>
  <Words>82</Words>
  <Application>Microsoft Office PowerPoint</Application>
  <PresentationFormat>Widescreen</PresentationFormat>
  <Paragraphs>27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Plantagenet Cherokee</vt:lpstr>
      <vt:lpstr>Trebuchet MS</vt:lpstr>
      <vt:lpstr>Berlin</vt:lpstr>
      <vt:lpstr>ᎪᎱᏍᏗ ᎠᏗᏔᏍᏗ</vt:lpstr>
      <vt:lpstr>ᎠᏗᏔᏍᏗ</vt:lpstr>
      <vt:lpstr>ᎧᏫ ᎠᎩᎸᏉᏗ!  ᏂᎯᎾ? ᏣᎸᏉᏗᏍᎪ?</vt:lpstr>
      <vt:lpstr>ᏧᎦᎶᎦ ᎪᎸᏍᏔᏅᎯ</vt:lpstr>
      <vt:lpstr>ᎠᎹ</vt:lpstr>
      <vt:lpstr>ᎪᎸᏍᏔᏅᎯ</vt:lpstr>
      <vt:lpstr>ᏒᎧᏔ     ᎦᏁᎲ</vt:lpstr>
      <vt:lpstr>ᏒᎧᏔ ᎦᏁᎲ</vt:lpstr>
      <vt:lpstr>ᎠᏓᎶᏂᎨ ᎦᏁᎲ</vt:lpstr>
      <vt:lpstr>ᏖᎸᎳᏗ ᎦᏁᎲ</vt:lpstr>
      <vt:lpstr>ᎩᎦᎨ ᎠᏗᏔᏍᏗ</vt:lpstr>
      <vt:lpstr>ᏫᏍᎩ</vt:lpstr>
      <vt:lpstr>ᎤᏬᎩᏟ</vt:lpstr>
      <vt:lpstr>Ꮩ ᎢᏳᏍᏗ ᏣᏗᏔᏍᏗ ᏣᏚᎵᎭ?</vt:lpstr>
      <vt:lpstr>ᎧᏫ       ᎠᏆᏚᎵᎭ!</vt:lpstr>
      <vt:lpstr>ᎧᏫ     ᎠᎩᎸᏉᏗ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ᎪᎱᏍᏗ ᎠᏗᏔᏍᏗ</dc:title>
  <dc:creator>Microsoft Office User</dc:creator>
  <cp:lastModifiedBy>Ben Gorman</cp:lastModifiedBy>
  <cp:revision>21</cp:revision>
  <dcterms:created xsi:type="dcterms:W3CDTF">2019-02-06T00:45:12Z</dcterms:created>
  <dcterms:modified xsi:type="dcterms:W3CDTF">2020-06-30T17:22:26Z</dcterms:modified>
</cp:coreProperties>
</file>