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7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56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9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1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04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8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9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7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4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9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0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1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8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3A74-0F7A-FD49-B106-78DC7064B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hr-Cher-US" dirty="0"/>
              <a:t>ᏣᎳᎩ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240C1-8CBE-8E4D-AFB5-A64150469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2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0499-B9A2-0248-8E92-6C189C6E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ᎦᏚ</a:t>
            </a:r>
            <a:r>
              <a:rPr lang="chr-Cher-US" dirty="0"/>
              <a:t> ᎤᎦᎾᏍᏓ</a:t>
            </a:r>
            <a:endParaRPr lang="en-US" dirty="0"/>
          </a:p>
        </p:txBody>
      </p:sp>
      <p:pic>
        <p:nvPicPr>
          <p:cNvPr id="5122" name="Picture 2" descr="Image result for cookies">
            <a:extLst>
              <a:ext uri="{FF2B5EF4-FFF2-40B4-BE49-F238E27FC236}">
                <a16:creationId xmlns:a16="http://schemas.microsoft.com/office/drawing/2014/main" id="{376558B0-2752-634D-ADE4-D9C44DFF4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91" y="2598845"/>
            <a:ext cx="6039501" cy="339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7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F02C-34AA-8C4A-A2AB-04B15CD4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ᎤᎦᎹ</a:t>
            </a:r>
            <a:endParaRPr lang="en-US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2EB8EC1-3C85-E146-A745-5F5509AB6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841" y="2336800"/>
            <a:ext cx="539829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F74C-4161-DC4B-8F61-B53B0400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ᏄᎾ</a:t>
            </a:r>
            <a:endParaRPr lang="en-US" dirty="0"/>
          </a:p>
        </p:txBody>
      </p:sp>
      <p:pic>
        <p:nvPicPr>
          <p:cNvPr id="7170" name="Picture 2" descr="Image result for potato">
            <a:extLst>
              <a:ext uri="{FF2B5EF4-FFF2-40B4-BE49-F238E27FC236}">
                <a16:creationId xmlns:a16="http://schemas.microsoft.com/office/drawing/2014/main" id="{FCD5869B-F362-9A4C-B2F5-65F944282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38" y="2605881"/>
            <a:ext cx="4076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3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5B60-FBD0-1646-9A12-6E05521F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ᏄᎾ</a:t>
            </a:r>
            <a:r>
              <a:rPr lang="chr-Cher-US" dirty="0"/>
              <a:t> ᏗᏍᏓᎦᏴᎯᏓ</a:t>
            </a:r>
            <a:endParaRPr lang="en-US" dirty="0"/>
          </a:p>
        </p:txBody>
      </p:sp>
      <p:pic>
        <p:nvPicPr>
          <p:cNvPr id="8194" name="Picture 2" descr="Image result for potato chips">
            <a:extLst>
              <a:ext uri="{FF2B5EF4-FFF2-40B4-BE49-F238E27FC236}">
                <a16:creationId xmlns:a16="http://schemas.microsoft.com/office/drawing/2014/main" id="{C6EF31EE-F06F-C44F-8BEF-E694FF299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746" y="2336800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922E-0763-6A4E-B106-CD25176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ᎠᏂ</a:t>
            </a:r>
            <a:endParaRPr lang="en-US" dirty="0"/>
          </a:p>
        </p:txBody>
      </p:sp>
      <p:pic>
        <p:nvPicPr>
          <p:cNvPr id="9218" name="Picture 2" descr="Image result for strawberry">
            <a:extLst>
              <a:ext uri="{FF2B5EF4-FFF2-40B4-BE49-F238E27FC236}">
                <a16:creationId xmlns:a16="http://schemas.microsoft.com/office/drawing/2014/main" id="{785F312C-8527-654C-9125-05CACC3E5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488" y="2561431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FE27-CC7E-4348-8BD5-92EDF102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ᏎᏗ</a:t>
            </a:r>
            <a:r>
              <a:rPr lang="chr-Cher-US" dirty="0"/>
              <a:t> ᎢᏳᏍᏗ</a:t>
            </a:r>
            <a:endParaRPr lang="en-US" dirty="0"/>
          </a:p>
        </p:txBody>
      </p:sp>
      <p:pic>
        <p:nvPicPr>
          <p:cNvPr id="10242" name="Picture 2" descr="Image result for pear">
            <a:extLst>
              <a:ext uri="{FF2B5EF4-FFF2-40B4-BE49-F238E27FC236}">
                <a16:creationId xmlns:a16="http://schemas.microsoft.com/office/drawing/2014/main" id="{44B4F844-C463-1647-B061-A251A8E44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414" y="2336800"/>
            <a:ext cx="269914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1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06BC-F6B4-1240-BE33-7CBB35A8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ᎬᏩᏯ</a:t>
            </a:r>
            <a:endParaRPr lang="en-US" dirty="0"/>
          </a:p>
        </p:txBody>
      </p:sp>
      <p:pic>
        <p:nvPicPr>
          <p:cNvPr id="11266" name="Picture 2" descr="Image result for blueberry">
            <a:extLst>
              <a:ext uri="{FF2B5EF4-FFF2-40B4-BE49-F238E27FC236}">
                <a16:creationId xmlns:a16="http://schemas.microsoft.com/office/drawing/2014/main" id="{5721DCD1-B01F-7048-9D74-4D331BB0D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723" y="2336800"/>
            <a:ext cx="4692529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3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0774-AC65-9A48-8681-052D6474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ᏆᏁᎾ</a:t>
            </a:r>
            <a:endParaRPr lang="en-US" dirty="0"/>
          </a:p>
        </p:txBody>
      </p:sp>
      <p:pic>
        <p:nvPicPr>
          <p:cNvPr id="12290" name="Picture 2" descr="Image result for banana">
            <a:extLst>
              <a:ext uri="{FF2B5EF4-FFF2-40B4-BE49-F238E27FC236}">
                <a16:creationId xmlns:a16="http://schemas.microsoft.com/office/drawing/2014/main" id="{A4330DCE-CE41-2F46-9249-A0BFFFE86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556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9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ABEA-3F34-B747-AAC1-433D8293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ᏆᏁᎾ</a:t>
            </a:r>
            <a:r>
              <a:rPr lang="chr-Cher-US" dirty="0"/>
              <a:t> ᏗᏍᏓᎦᏴᎯᏓ</a:t>
            </a:r>
            <a:endParaRPr lang="en-US" dirty="0"/>
          </a:p>
        </p:txBody>
      </p:sp>
      <p:pic>
        <p:nvPicPr>
          <p:cNvPr id="13314" name="Picture 2" descr="Image result for banana chips">
            <a:extLst>
              <a:ext uri="{FF2B5EF4-FFF2-40B4-BE49-F238E27FC236}">
                <a16:creationId xmlns:a16="http://schemas.microsoft.com/office/drawing/2014/main" id="{F5F6E301-04C8-2A49-A1C4-14319EE832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2574131"/>
            <a:ext cx="5842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3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BFF10-9DD6-E94D-90C1-A0FD473E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ᏥᏔᎦ</a:t>
            </a:r>
            <a:endParaRPr lang="en-US" dirty="0"/>
          </a:p>
        </p:txBody>
      </p:sp>
      <p:pic>
        <p:nvPicPr>
          <p:cNvPr id="14338" name="Picture 2" descr="Image result for chicken">
            <a:extLst>
              <a:ext uri="{FF2B5EF4-FFF2-40B4-BE49-F238E27FC236}">
                <a16:creationId xmlns:a16="http://schemas.microsoft.com/office/drawing/2014/main" id="{EF62F26A-7929-B04E-8D7C-6925582323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15" y="2676527"/>
            <a:ext cx="4862083" cy="27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chicken">
            <a:extLst>
              <a:ext uri="{FF2B5EF4-FFF2-40B4-BE49-F238E27FC236}">
                <a16:creationId xmlns:a16="http://schemas.microsoft.com/office/drawing/2014/main" id="{332A08B7-767B-2345-8006-AC7CF7D1D1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475" y="2303926"/>
            <a:ext cx="2548327" cy="31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1635-0C28-F24C-B9EC-545D3AA7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ᎠᎩᎸᏉᏗ!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FF798-F11F-8C46-8022-D37DDF5B0C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hr-Cher-US" dirty="0"/>
          </a:p>
          <a:p>
            <a:r>
              <a:rPr lang="chr-Cher-US" dirty="0"/>
              <a:t>ᏣᎸᏉᏗ</a:t>
            </a:r>
          </a:p>
          <a:p>
            <a:r>
              <a:rPr lang="chr-Cher-US" dirty="0"/>
              <a:t>ᎤᎸᏉᏗ</a:t>
            </a:r>
            <a:endParaRPr lang="en-US" dirty="0"/>
          </a:p>
        </p:txBody>
      </p:sp>
      <p:pic>
        <p:nvPicPr>
          <p:cNvPr id="5" name="Content Placeholder 4" descr="Image result for thumbs up">
            <a:extLst>
              <a:ext uri="{FF2B5EF4-FFF2-40B4-BE49-F238E27FC236}">
                <a16:creationId xmlns:a16="http://schemas.microsoft.com/office/drawing/2014/main" id="{FBFF1101-4978-164C-B494-AD58A73EAB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2815084"/>
            <a:ext cx="4697412" cy="26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2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AC50C7-9DC7-1F42-A8D9-6F68E1E5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ᎨᏙ</a:t>
            </a:r>
            <a:r>
              <a:rPr lang="chr-Cher-US" dirty="0"/>
              <a:t> ᎢᏳᏍᏗ ᏣᎩᏍᏗ ᏣᏚᎵ</a:t>
            </a:r>
            <a:r>
              <a:rPr lang="chr-Cher-US" u="sng" dirty="0"/>
              <a:t>Ꭽ</a:t>
            </a:r>
            <a:r>
              <a:rPr lang="chr-Cher-US" dirty="0"/>
              <a:t>?</a:t>
            </a:r>
            <a:br>
              <a:rPr lang="chr-Cher-US" dirty="0"/>
            </a:br>
            <a:r>
              <a:rPr lang="chr-Cher-US" dirty="0"/>
              <a:t>ᎨᏙ ᎢᏳᏍᏗ ᏣᎩᏍᏗ ᏣᎸᏉᏗ?</a:t>
            </a:r>
            <a:endParaRPr lang="en-US" dirty="0"/>
          </a:p>
        </p:txBody>
      </p:sp>
      <p:pic>
        <p:nvPicPr>
          <p:cNvPr id="15362" name="Picture 2" descr="Image result for buffet waiter">
            <a:extLst>
              <a:ext uri="{FF2B5EF4-FFF2-40B4-BE49-F238E27FC236}">
                <a16:creationId xmlns:a16="http://schemas.microsoft.com/office/drawing/2014/main" id="{EA53040F-1427-0043-BA83-088BC3708A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746" y="2336800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9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50F3A2-AB64-4F46-AE4C-1B2E6D29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ᏗᏗᏔᏍᏗ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A39F2B-3212-4D45-9A0D-922A53090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chr-Cher-US" dirty="0"/>
              <a:t> ᎢᏳᏍᏗ ᏣᎸᏉᏗ ᏣᏗᏔᏍᏗ?</a:t>
            </a:r>
          </a:p>
          <a:p>
            <a:r>
              <a:rPr lang="chr-Cher-US" dirty="0"/>
              <a:t>“ᎧᏫ ᎠᎩᎸᏉᏗ ᎠᏆᏗᏔᏍᏗ”</a:t>
            </a:r>
          </a:p>
          <a:p>
            <a:endParaRPr lang="chr-Cher-US" dirty="0"/>
          </a:p>
          <a:p>
            <a:r>
              <a:rPr lang="chr-Cher-US" dirty="0"/>
              <a:t>ᎨᏙ ᎢᏳᏍᏗ ᎤᎸᏉᏗ ᎤᏗᏔᏍᏗ?</a:t>
            </a:r>
          </a:p>
          <a:p>
            <a:r>
              <a:rPr lang="chr-Cher-US" dirty="0"/>
              <a:t>“ᏫᏍᎩ ᎤᎸᏉᏗ ᎤᏗᏔᏍᏗ”</a:t>
            </a:r>
            <a:endParaRPr lang="en-US" dirty="0"/>
          </a:p>
        </p:txBody>
      </p:sp>
      <p:pic>
        <p:nvPicPr>
          <p:cNvPr id="8" name="Picture 2" descr="Image result for drinks">
            <a:extLst>
              <a:ext uri="{FF2B5EF4-FFF2-40B4-BE49-F238E27FC236}">
                <a16:creationId xmlns:a16="http://schemas.microsoft.com/office/drawing/2014/main" id="{F72D34F8-CB04-A145-9644-5E5B047BB3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038" y="2815084"/>
            <a:ext cx="4697412" cy="26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7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E64A-E704-7047-8F0A-5E03F83F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ᎠᏆᏚᎵᎭ!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73A3-9AE2-D64D-A6C7-ABD142662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ᏣᏚᎵᎭ</a:t>
            </a:r>
            <a:r>
              <a:rPr lang="chr-Cher-US" dirty="0"/>
              <a:t>!</a:t>
            </a:r>
          </a:p>
          <a:p>
            <a:r>
              <a:rPr lang="chr-Cher-US" dirty="0"/>
              <a:t>ᎤᏚᎵᎭ!</a:t>
            </a:r>
            <a:endParaRPr lang="en-US" dirty="0"/>
          </a:p>
        </p:txBody>
      </p:sp>
      <p:pic>
        <p:nvPicPr>
          <p:cNvPr id="5" name="Picture 2" descr="Image result for want">
            <a:extLst>
              <a:ext uri="{FF2B5EF4-FFF2-40B4-BE49-F238E27FC236}">
                <a16:creationId xmlns:a16="http://schemas.microsoft.com/office/drawing/2014/main" id="{4B1C2C24-5487-414F-9608-740635B051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94" y="2866231"/>
            <a:ext cx="37719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3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A8BD-2021-E546-87E2-1E4C9DA0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chr-Cher-US" dirty="0"/>
              <a:t> ᎢᏳᏍᏗ ᏣᏚᎵ</a:t>
            </a:r>
            <a:r>
              <a:rPr lang="chr-Cher-US" u="sng" dirty="0"/>
              <a:t>Ꭽ</a:t>
            </a:r>
            <a:r>
              <a:rPr lang="chr-Cher-US" dirty="0"/>
              <a:t> ᏣᏗᏔᏍᏗ?</a:t>
            </a:r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1F964-F341-2A4C-82F7-A4E9787323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hr-Cher-US" dirty="0"/>
              <a:t>Ꮢ</a:t>
            </a:r>
            <a:r>
              <a:rPr lang="chr-Cher-US" u="sng" dirty="0"/>
              <a:t>Ꭶ</a:t>
            </a:r>
            <a:r>
              <a:rPr lang="chr-Cher-US" dirty="0"/>
              <a:t>Ꮤ ᎦᏁᎲ ᎠᏆᏗᏔᏍᏗ ᎠᏆᏚᎵ</a:t>
            </a:r>
            <a:r>
              <a:rPr lang="chr-Cher-US" u="sng" dirty="0"/>
              <a:t>Ꭽ</a:t>
            </a:r>
            <a:r>
              <a:rPr lang="chr-Cher-US" dirty="0"/>
              <a:t>.</a:t>
            </a:r>
          </a:p>
          <a:p>
            <a:r>
              <a:rPr lang="chr-Cher-US" dirty="0"/>
              <a:t>ᎤᏬᎩᏟ ᎤᏗᏔᏍᏗ ᎤᏚᎵᎭ!</a:t>
            </a:r>
          </a:p>
          <a:p>
            <a:r>
              <a:rPr lang="chr-Cher-US" dirty="0"/>
              <a:t>ᎨᏍᏗ ᏯᏆᏚᎵ ᎠᎹ!</a:t>
            </a:r>
          </a:p>
        </p:txBody>
      </p:sp>
      <p:pic>
        <p:nvPicPr>
          <p:cNvPr id="1026" name="Picture 2" descr="Image result for waiter drinks">
            <a:extLst>
              <a:ext uri="{FF2B5EF4-FFF2-40B4-BE49-F238E27FC236}">
                <a16:creationId xmlns:a16="http://schemas.microsoft.com/office/drawing/2014/main" id="{65463F21-4AE2-B74F-BB3C-9C6F3AF91E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2959251"/>
            <a:ext cx="4697412" cy="23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18E8-8636-9947-95FE-D1A3A327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Bartending!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1D778-651B-AD45-B878-C2030C6DFE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hr-Cher-US" dirty="0"/>
              <a:t>Groups of 4</a:t>
            </a:r>
          </a:p>
          <a:p>
            <a:r>
              <a:rPr lang="chr-Cher-US" dirty="0"/>
              <a:t>1 waiter</a:t>
            </a:r>
          </a:p>
          <a:p>
            <a:r>
              <a:rPr lang="chr-Cher-US" dirty="0"/>
              <a:t>1 bartender</a:t>
            </a:r>
          </a:p>
          <a:p>
            <a:r>
              <a:rPr lang="chr-Cher-US" dirty="0"/>
              <a:t>Bartenders in back w/ drinks</a:t>
            </a:r>
          </a:p>
          <a:p>
            <a:r>
              <a:rPr lang="chr-Cher-US" dirty="0"/>
              <a:t>“Customers” – make small talk! How’s it going? You’re tired...? Why?</a:t>
            </a:r>
            <a:endParaRPr lang="en-US" dirty="0"/>
          </a:p>
        </p:txBody>
      </p:sp>
      <p:pic>
        <p:nvPicPr>
          <p:cNvPr id="2050" name="Picture 2" descr="Image result for waiter drinks">
            <a:extLst>
              <a:ext uri="{FF2B5EF4-FFF2-40B4-BE49-F238E27FC236}">
                <a16:creationId xmlns:a16="http://schemas.microsoft.com/office/drawing/2014/main" id="{66A4C949-CD47-EF4D-B00C-59868866F7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2650557"/>
            <a:ext cx="4697412" cy="29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0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5E98-8F5D-A548-8FB9-842D2FC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</a:t>
            </a:r>
            <a:r>
              <a:rPr lang="chr-Cher-US" u="sng" dirty="0"/>
              <a:t>Ꮅ</a:t>
            </a:r>
            <a:r>
              <a:rPr lang="chr-Cher-US" dirty="0"/>
              <a:t>ᏍᏓᏴᏗ!</a:t>
            </a:r>
            <a:endParaRPr lang="en-US" dirty="0"/>
          </a:p>
        </p:txBody>
      </p:sp>
      <p:pic>
        <p:nvPicPr>
          <p:cNvPr id="5" name="FoodSkit">
            <a:hlinkClick r:id="" action="ppaction://media"/>
            <a:extLst>
              <a:ext uri="{FF2B5EF4-FFF2-40B4-BE49-F238E27FC236}">
                <a16:creationId xmlns:a16="http://schemas.microsoft.com/office/drawing/2014/main" id="{8A436C4C-759A-9E42-8611-7E646DFDD08C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038" y="2814638"/>
            <a:ext cx="4697412" cy="2641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41BB8-11C7-8B41-A055-548DF112A6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hr-Cher-US" dirty="0"/>
              <a:t>Listen first time through!</a:t>
            </a:r>
          </a:p>
          <a:p>
            <a:r>
              <a:rPr lang="chr-Cher-US" dirty="0"/>
              <a:t>Listening activity – multiple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7EBCC1-5D5C-2649-9826-9FB45908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ᎨᎵᏍᎩ</a:t>
            </a:r>
            <a:endParaRPr lang="en-US" dirty="0"/>
          </a:p>
        </p:txBody>
      </p:sp>
      <p:pic>
        <p:nvPicPr>
          <p:cNvPr id="3074" name="Picture 2" descr="Image result for sandwich">
            <a:extLst>
              <a:ext uri="{FF2B5EF4-FFF2-40B4-BE49-F238E27FC236}">
                <a16:creationId xmlns:a16="http://schemas.microsoft.com/office/drawing/2014/main" id="{B4CDCFAF-9B3A-6B45-A476-687E70891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20131" y="2503356"/>
            <a:ext cx="5800871" cy="30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7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379C-21FC-7249-957F-3D28962C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ᎠᎪᏍ</a:t>
            </a:r>
            <a:r>
              <a:rPr lang="chr-Cher-US" u="sng" dirty="0"/>
              <a:t>Ꮧ</a:t>
            </a:r>
            <a:r>
              <a:rPr lang="chr-Cher-US" dirty="0"/>
              <a:t> ᎠᎩᏍᏗ</a:t>
            </a:r>
            <a:endParaRPr lang="en-US" dirty="0"/>
          </a:p>
        </p:txBody>
      </p:sp>
      <p:pic>
        <p:nvPicPr>
          <p:cNvPr id="4098" name="Picture 2" descr="Image result for salad">
            <a:extLst>
              <a:ext uri="{FF2B5EF4-FFF2-40B4-BE49-F238E27FC236}">
                <a16:creationId xmlns:a16="http://schemas.microsoft.com/office/drawing/2014/main" id="{182E9664-E6D4-2440-BB80-FF4FF7252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746" y="2336800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7264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119</TotalTime>
  <Words>123</Words>
  <Application>Microsoft Office PowerPoint</Application>
  <PresentationFormat>Widescreen</PresentationFormat>
  <Paragraphs>40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Plantagenet Cherokee</vt:lpstr>
      <vt:lpstr>Trebuchet MS</vt:lpstr>
      <vt:lpstr>Berlin</vt:lpstr>
      <vt:lpstr>ᏣᎳᎩ 101</vt:lpstr>
      <vt:lpstr>ᎠᎩᎸᏉᏗ!</vt:lpstr>
      <vt:lpstr>ᏗᏗᏔᏍᏗ</vt:lpstr>
      <vt:lpstr>ᎠᏆᏚᎵᎭ!</vt:lpstr>
      <vt:lpstr>ᎨᏙ ᎢᏳᏍᏗ ᏣᏚᎵᎭ ᏣᏗᏔᏍᏗ?</vt:lpstr>
      <vt:lpstr>Bartending!</vt:lpstr>
      <vt:lpstr>ᎠᎵᏍᏓᏴᏗ!</vt:lpstr>
      <vt:lpstr>ᎨᎵᏍᎩ</vt:lpstr>
      <vt:lpstr>ᎠᎪᏍᏗ ᎠᎩᏍᏗ</vt:lpstr>
      <vt:lpstr>ᎦᏚ ᎤᎦᎾᏍᏓ</vt:lpstr>
      <vt:lpstr>ᎤᎦᎹ</vt:lpstr>
      <vt:lpstr>ᏄᎾ</vt:lpstr>
      <vt:lpstr>ᏄᎾ ᏗᏍᏓᎦᏴᎯᏓ</vt:lpstr>
      <vt:lpstr>ᎠᏂ</vt:lpstr>
      <vt:lpstr>ᏎᏗ ᎢᏳᏍᏗ</vt:lpstr>
      <vt:lpstr>ᎬᏩᏯ</vt:lpstr>
      <vt:lpstr>ᏆᏁᎾ</vt:lpstr>
      <vt:lpstr>ᏆᏁᎾ ᏗᏍᏓᎦᏴᎯᏓ</vt:lpstr>
      <vt:lpstr>ᏥᏔᎦ</vt:lpstr>
      <vt:lpstr>ᎨᏙ ᎢᏳᏍᏗ ᏣᎩᏍᏗ ᏣᏚᎵᎭ? ᎨᏙ ᎢᏳᏍᏗ ᏣᎩᏍᏗ ᏣᎸᏉᏗ?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19</cp:revision>
  <dcterms:created xsi:type="dcterms:W3CDTF">2019-02-15T14:23:19Z</dcterms:created>
  <dcterms:modified xsi:type="dcterms:W3CDTF">2020-06-30T17:39:33Z</dcterms:modified>
</cp:coreProperties>
</file>