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700"/>
  </p:normalViewPr>
  <p:slideViewPr>
    <p:cSldViewPr snapToGrid="0" snapToObjects="1">
      <p:cViewPr varScale="1">
        <p:scale>
          <a:sx n="122" d="100"/>
          <a:sy n="122" d="100"/>
        </p:scale>
        <p:origin x="11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ᏣᎳᎩ</a:t>
            </a:r>
            <a:r>
              <a:rPr lang="en-US" dirty="0"/>
              <a:t> 102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ᏏᏊ</a:t>
            </a:r>
            <a:r>
              <a:rPr lang="en-US" sz="3600" dirty="0"/>
              <a:t> </a:t>
            </a:r>
            <a:r>
              <a:rPr lang="en-US" sz="3600" dirty="0" err="1"/>
              <a:t>ᏕᏂᎷᏥ</a:t>
            </a:r>
            <a:r>
              <a:rPr lang="en-US" sz="3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9274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ᎢᏣᏓᏲᎵᎳ</a:t>
            </a:r>
            <a:r>
              <a:rPr lang="en-US" dirty="0"/>
              <a:t>! 4 </a:t>
            </a:r>
            <a:r>
              <a:rPr lang="en-US" dirty="0" err="1"/>
              <a:t>ᎢᏯᏂ</a:t>
            </a:r>
            <a:r>
              <a:rPr lang="en-US" dirty="0"/>
              <a:t> </a:t>
            </a:r>
            <a:r>
              <a:rPr lang="en-US" dirty="0" err="1"/>
              <a:t>ᏴᏫ</a:t>
            </a:r>
            <a:r>
              <a:rPr lang="en-US" dirty="0"/>
              <a:t> – </a:t>
            </a:r>
            <a:r>
              <a:rPr lang="en-US" dirty="0" err="1"/>
              <a:t>ᏂᎦᏓ</a:t>
            </a:r>
            <a:r>
              <a:rPr lang="en-US" dirty="0"/>
              <a:t> </a:t>
            </a:r>
            <a:r>
              <a:rPr lang="en-US" dirty="0" err="1"/>
              <a:t>ᎦᏍᎩᎸ</a:t>
            </a:r>
            <a:r>
              <a:rPr lang="en-US" dirty="0"/>
              <a:t> </a:t>
            </a:r>
            <a:r>
              <a:rPr lang="en-US" dirty="0" err="1"/>
              <a:t>ᏭᏂᎷᏤ</a:t>
            </a:r>
            <a:br>
              <a:rPr lang="en-US" dirty="0"/>
            </a:br>
            <a:r>
              <a:rPr lang="en-US" dirty="0"/>
              <a:t>(2 </a:t>
            </a:r>
            <a:r>
              <a:rPr lang="en-US" dirty="0" err="1"/>
              <a:t>ᏃᎴ</a:t>
            </a:r>
            <a:r>
              <a:rPr lang="en-US" dirty="0"/>
              <a:t>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ᏏᏲ</a:t>
            </a:r>
            <a:r>
              <a:rPr lang="en-US" sz="3600" dirty="0"/>
              <a:t>! </a:t>
            </a:r>
            <a:r>
              <a:rPr lang="en-US" sz="3600" dirty="0" err="1"/>
              <a:t>ᏙᎯᏉᏧ</a:t>
            </a:r>
            <a:r>
              <a:rPr lang="en-US" sz="3600" dirty="0"/>
              <a:t>? / </a:t>
            </a:r>
            <a:r>
              <a:rPr lang="en-US" sz="3600" dirty="0" err="1"/>
              <a:t>ᎣᏏᏉᏧ</a:t>
            </a:r>
            <a:r>
              <a:rPr lang="en-US" sz="3600" dirty="0"/>
              <a:t> / </a:t>
            </a:r>
            <a:r>
              <a:rPr lang="en-US" sz="3600" dirty="0" err="1"/>
              <a:t>ᎭᏲᎵᏓᏧ</a:t>
            </a:r>
            <a:r>
              <a:rPr lang="en-US" sz="3600" dirty="0"/>
              <a:t>?</a:t>
            </a:r>
          </a:p>
          <a:p>
            <a:r>
              <a:rPr lang="en-US" sz="3600" dirty="0" err="1"/>
              <a:t>Ꮩ</a:t>
            </a:r>
            <a:r>
              <a:rPr lang="en-US" sz="3600" dirty="0"/>
              <a:t> </a:t>
            </a:r>
            <a:r>
              <a:rPr lang="en-US" sz="3600" dirty="0" err="1"/>
              <a:t>ᎢᏳᏍᏗ</a:t>
            </a:r>
            <a:r>
              <a:rPr lang="en-US" sz="3600" dirty="0"/>
              <a:t> ᏂᎦᎵᏍᏗᎭ</a:t>
            </a:r>
            <a:r>
              <a:rPr lang="en-US" sz="3600" baseline="30000" dirty="0"/>
              <a:t>1</a:t>
            </a:r>
            <a:r>
              <a:rPr lang="en-US" sz="3600" dirty="0"/>
              <a:t>?	</a:t>
            </a:r>
            <a:r>
              <a:rPr lang="en-US" sz="3600" baseline="30000" dirty="0"/>
              <a:t>1. happening/becoming</a:t>
            </a:r>
            <a:endParaRPr lang="en-US" sz="3600" dirty="0"/>
          </a:p>
          <a:p>
            <a:r>
              <a:rPr lang="en-US" sz="3600" dirty="0" err="1"/>
              <a:t>ᎦᏨ</a:t>
            </a:r>
            <a:r>
              <a:rPr lang="en-US" sz="3600" dirty="0"/>
              <a:t> </a:t>
            </a:r>
            <a:r>
              <a:rPr lang="en-US" sz="3600" dirty="0" err="1"/>
              <a:t>ᎮᏙᎮ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7699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Horse</a:t>
            </a:r>
            <a:r>
              <a:rPr lang="is-IS" dirty="0"/>
              <a:t>…we meet again...</a:t>
            </a:r>
            <a:endParaRPr lang="en-US" dirty="0"/>
          </a:p>
        </p:txBody>
      </p:sp>
      <p:pic>
        <p:nvPicPr>
          <p:cNvPr id="5" name="DeniliMeetsHorse_cleanedUp_04062016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81588" y="3729038"/>
            <a:ext cx="812800" cy="812800"/>
          </a:xfrm>
        </p:spPr>
      </p:pic>
    </p:spTree>
    <p:extLst>
      <p:ext uri="{BB962C8B-B14F-4D97-AF65-F5344CB8AC3E}">
        <p14:creationId xmlns:p14="http://schemas.microsoft.com/office/powerpoint/2010/main" val="152273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4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Horse</a:t>
            </a:r>
            <a:r>
              <a:rPr lang="is-IS" dirty="0"/>
              <a:t>…we meet again...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through part 01 of the text with a partner &amp; see if you can get a sense of the meaning.</a:t>
            </a:r>
          </a:p>
        </p:txBody>
      </p:sp>
      <p:pic>
        <p:nvPicPr>
          <p:cNvPr id="4" name="Denili Meets Horse - Part 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45013" y="373013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6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through the vocabulary. For any new forms you come across, work with a partner to break down the forms.</a:t>
            </a:r>
          </a:p>
          <a:p>
            <a:r>
              <a:rPr lang="en-US" dirty="0"/>
              <a:t>With the new forms you come across, what new words can you make? What if you re-conjugate them?</a:t>
            </a:r>
          </a:p>
        </p:txBody>
      </p:sp>
    </p:spTree>
    <p:extLst>
      <p:ext uri="{BB962C8B-B14F-4D97-AF65-F5344CB8AC3E}">
        <p14:creationId xmlns:p14="http://schemas.microsoft.com/office/powerpoint/2010/main" val="532909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ᎤᏍᏆᎳ</a:t>
            </a:r>
            <a:r>
              <a:rPr lang="en-US" dirty="0"/>
              <a:t> </a:t>
            </a:r>
            <a:r>
              <a:rPr lang="en-US" dirty="0" err="1"/>
              <a:t>ᎧᏃᎮᏓ</a:t>
            </a:r>
            <a:r>
              <a:rPr lang="en-US" dirty="0"/>
              <a:t> </a:t>
            </a:r>
            <a:r>
              <a:rPr lang="en-US" dirty="0" err="1"/>
              <a:t>ᏙᏪᎳᎦ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with a partner to write a SHORT story based on Part 01 of “</a:t>
            </a:r>
            <a:r>
              <a:rPr lang="en-US" dirty="0" err="1"/>
              <a:t>Denili</a:t>
            </a:r>
            <a:r>
              <a:rPr lang="en-US" dirty="0"/>
              <a:t> Meets Horse”</a:t>
            </a:r>
          </a:p>
          <a:p>
            <a:r>
              <a:rPr lang="en-US" dirty="0"/>
              <a:t>How can you use the vocabulary at hand? In what ways can you expand that vocabulary?</a:t>
            </a:r>
          </a:p>
        </p:txBody>
      </p:sp>
    </p:spTree>
    <p:extLst>
      <p:ext uri="{BB962C8B-B14F-4D97-AF65-F5344CB8AC3E}">
        <p14:creationId xmlns:p14="http://schemas.microsoft.com/office/powerpoint/2010/main" val="1573609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ᏗᏤᏅᏒ</a:t>
            </a:r>
            <a:r>
              <a:rPr lang="en-US" dirty="0"/>
              <a:t> </a:t>
            </a:r>
            <a:r>
              <a:rPr lang="en-US" dirty="0" err="1"/>
              <a:t>ᏕᏣᎸᏫᏍᏓᏁᏗ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over sight words &amp; listen to audio file</a:t>
            </a:r>
          </a:p>
          <a:p>
            <a:r>
              <a:rPr lang="en-US" dirty="0"/>
              <a:t>Write a second part to your story – what happens in part 02?</a:t>
            </a:r>
          </a:p>
          <a:p>
            <a:r>
              <a:rPr lang="en-US" dirty="0"/>
              <a:t>Oral exams – Decide on 1 or 2 conversation partners and a day to take the exam. </a:t>
            </a:r>
            <a:r>
              <a:rPr lang="en-US"/>
              <a:t>See </a:t>
            </a:r>
            <a:r>
              <a:rPr lang="en-US" dirty="0"/>
              <a:t>instructions </a:t>
            </a:r>
            <a:r>
              <a:rPr lang="en-US"/>
              <a:t>on Sakai.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38222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38</TotalTime>
  <Words>211</Words>
  <Application>Microsoft Office PowerPoint</Application>
  <PresentationFormat>Widescreen</PresentationFormat>
  <Paragraphs>19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Trebuchet MS</vt:lpstr>
      <vt:lpstr>Berlin</vt:lpstr>
      <vt:lpstr>ᏣᎳᎩ 102</vt:lpstr>
      <vt:lpstr>ᎢᏣᏓᏲᎵᎳ! 4 ᎢᏯᏂ ᏴᏫ – ᏂᎦᏓ ᎦᏍᎩᎸ ᏭᏂᎷᏤ (2 ᏃᎴ 2)</vt:lpstr>
      <vt:lpstr>Horse…we meet again...</vt:lpstr>
      <vt:lpstr>Horse…we meet again...</vt:lpstr>
      <vt:lpstr>Practice!</vt:lpstr>
      <vt:lpstr>ᎤᏍᏆᎳ ᎧᏃᎮᏓ ᏙᏪᎳᎦ!</vt:lpstr>
      <vt:lpstr>ᏗᏤᏅᏒ ᏕᏣᎸᏫᏍᏓᏁᏗ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102</dc:title>
  <dc:creator>Microsoft Office User</dc:creator>
  <cp:lastModifiedBy>Erin Humphreys</cp:lastModifiedBy>
  <cp:revision>4</cp:revision>
  <dcterms:created xsi:type="dcterms:W3CDTF">2016-04-04T14:59:50Z</dcterms:created>
  <dcterms:modified xsi:type="dcterms:W3CDTF">2020-06-16T03:06:16Z</dcterms:modified>
</cp:coreProperties>
</file>