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0"/>
  </p:normalViewPr>
  <p:slideViewPr>
    <p:cSldViewPr snapToGrid="0" snapToObjects="1">
      <p:cViewPr varScale="1">
        <p:scale>
          <a:sx n="122" d="100"/>
          <a:sy n="122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ᏣᎳᎩ</a:t>
            </a:r>
            <a:r>
              <a:rPr lang="en-US" dirty="0"/>
              <a:t> 102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ᏐᏈᎵ</a:t>
            </a:r>
            <a:r>
              <a:rPr lang="en-US" dirty="0"/>
              <a:t> </a:t>
            </a:r>
            <a:r>
              <a:rPr lang="en-US" dirty="0" err="1"/>
              <a:t>ᎣᎩᎾᏦᏍᎬᎢ</a:t>
            </a:r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ᎤᏟᏍᏓ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How can you get faster / more fluent?</a:t>
            </a:r>
          </a:p>
          <a:p>
            <a:r>
              <a:rPr lang="en-US" sz="3200" dirty="0"/>
              <a:t>Do you practice speaking? Do you practice being quick?</a:t>
            </a:r>
          </a:p>
          <a:p>
            <a:r>
              <a:rPr lang="en-US" sz="3200" dirty="0"/>
              <a:t>It pays to have pat phrases already in your head that you can execute without much thought/processing. </a:t>
            </a:r>
          </a:p>
          <a:p>
            <a:r>
              <a:rPr lang="en-US" sz="3200" dirty="0"/>
              <a:t>You shouldn’t need to conjugate verbs on the fly and always be making up new words – that makes you slow.</a:t>
            </a:r>
          </a:p>
        </p:txBody>
      </p:sp>
    </p:spTree>
    <p:extLst>
      <p:ext uri="{BB962C8B-B14F-4D97-AF65-F5344CB8AC3E}">
        <p14:creationId xmlns:p14="http://schemas.microsoft.com/office/powerpoint/2010/main" val="36862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Take a word or phrase you want to learn</a:t>
            </a:r>
          </a:p>
          <a:p>
            <a:r>
              <a:rPr lang="en-US" sz="3200" dirty="0"/>
              <a:t>Pronounce it S-L-O-W-L-Y, focusing on the rhythm and prosody</a:t>
            </a:r>
          </a:p>
          <a:p>
            <a:r>
              <a:rPr lang="en-US" sz="3200" dirty="0"/>
              <a:t>Do it </a:t>
            </a:r>
            <a:r>
              <a:rPr lang="en-US" sz="3200" i="1" dirty="0"/>
              <a:t>incrementally</a:t>
            </a:r>
            <a:r>
              <a:rPr lang="en-US" sz="3200" dirty="0"/>
              <a:t> faster – increase the tempo</a:t>
            </a:r>
          </a:p>
          <a:p>
            <a:r>
              <a:rPr lang="en-US" sz="3200" dirty="0"/>
              <a:t>Do it </a:t>
            </a:r>
            <a:r>
              <a:rPr lang="en-US" sz="3200" dirty="0" err="1"/>
              <a:t>til</a:t>
            </a:r>
            <a:r>
              <a:rPr lang="en-US" sz="3200" dirty="0"/>
              <a:t> it gets smooth. Once you succeed, DO IT AGAIN. And then again.</a:t>
            </a:r>
          </a:p>
          <a:p>
            <a:r>
              <a:rPr lang="en-US" sz="3200" dirty="0"/>
              <a:t>Stop – repeat </a:t>
            </a:r>
            <a:r>
              <a:rPr lang="en-US" sz="3200"/>
              <a:t>the process later (after a few hours)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4390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ᏗᏥᏯᎲᎦ</a:t>
            </a:r>
            <a:r>
              <a:rPr lang="en-US" dirty="0"/>
              <a:t>!</a:t>
            </a:r>
            <a:br>
              <a:rPr lang="en-US" dirty="0"/>
            </a:br>
            <a:r>
              <a:rPr lang="en-US" dirty="0"/>
              <a:t>4 </a:t>
            </a:r>
            <a:r>
              <a:rPr lang="en-US" dirty="0" err="1"/>
              <a:t>ᎢᏯᏂ</a:t>
            </a:r>
            <a:r>
              <a:rPr lang="en-US" dirty="0"/>
              <a:t> </a:t>
            </a:r>
            <a:r>
              <a:rPr lang="en-US" dirty="0" err="1"/>
              <a:t>ᎠᏂᏴᏫ</a:t>
            </a:r>
            <a:r>
              <a:rPr lang="en-US" dirty="0"/>
              <a:t> </a:t>
            </a:r>
            <a:r>
              <a:rPr lang="en-US" dirty="0" err="1"/>
              <a:t>ᏗᏥᏯᎶᎵᎳ</a:t>
            </a:r>
            <a:r>
              <a:rPr lang="en-US" dirty="0"/>
              <a:t>! (2 </a:t>
            </a:r>
            <a:r>
              <a:rPr lang="en-US" dirty="0" err="1"/>
              <a:t>ᏂᎦᏓ</a:t>
            </a:r>
            <a:r>
              <a:rPr lang="en-US" dirty="0"/>
              <a:t> </a:t>
            </a:r>
            <a:r>
              <a:rPr lang="en-US" dirty="0" err="1"/>
              <a:t>ᏗᎦᏍᎩᎸ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ᏏᏲ</a:t>
            </a:r>
            <a:r>
              <a:rPr lang="en-US" sz="3200" dirty="0"/>
              <a:t>, </a:t>
            </a:r>
            <a:r>
              <a:rPr lang="en-US" sz="3200" dirty="0" err="1"/>
              <a:t>ᎭᏲᎵᏓᏧ</a:t>
            </a:r>
            <a:r>
              <a:rPr lang="en-US" sz="3200" dirty="0"/>
              <a:t> / </a:t>
            </a:r>
            <a:r>
              <a:rPr lang="en-US" sz="3200" dirty="0" err="1"/>
              <a:t>ᎣᏏᏉᏧ</a:t>
            </a:r>
            <a:r>
              <a:rPr lang="en-US" sz="3200" dirty="0"/>
              <a:t> / </a:t>
            </a:r>
            <a:r>
              <a:rPr lang="en-US" sz="3200" dirty="0" err="1"/>
              <a:t>ᏙᎯᏧ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Ꮩ</a:t>
            </a:r>
            <a:r>
              <a:rPr lang="en-US" sz="3200" dirty="0"/>
              <a:t> </a:t>
            </a:r>
            <a:r>
              <a:rPr lang="en-US" sz="3200" dirty="0" err="1"/>
              <a:t>ᎭᏛᏁᎮ</a:t>
            </a:r>
            <a:r>
              <a:rPr lang="en-US" sz="3200" dirty="0"/>
              <a:t> ᎾᏞᎬ</a:t>
            </a:r>
            <a:r>
              <a:rPr lang="en-US" sz="3200" baseline="30000" dirty="0"/>
              <a:t>1</a:t>
            </a:r>
            <a:r>
              <a:rPr lang="en-US" sz="3200" dirty="0"/>
              <a:t>?				</a:t>
            </a:r>
            <a:r>
              <a:rPr lang="en-US" sz="3200" baseline="30000" dirty="0"/>
              <a:t>1. lately/recently</a:t>
            </a:r>
          </a:p>
          <a:p>
            <a:r>
              <a:rPr lang="en-US" sz="3200" dirty="0" err="1"/>
              <a:t>ᎯᎪᏩᏘᎮᎢᏍ</a:t>
            </a:r>
            <a:r>
              <a:rPr lang="en-US" sz="3200" dirty="0"/>
              <a:t> </a:t>
            </a:r>
            <a:r>
              <a:rPr lang="en-US" sz="3200" dirty="0" err="1"/>
              <a:t>ᏍᎩᎾ</a:t>
            </a:r>
            <a:r>
              <a:rPr lang="is-IS" sz="3200" dirty="0"/>
              <a:t>…</a:t>
            </a:r>
            <a:r>
              <a:rPr lang="en-US" sz="3200" dirty="0"/>
              <a:t> (____)</a:t>
            </a:r>
            <a:r>
              <a:rPr lang="is-IS" sz="3200" dirty="0"/>
              <a:t>?</a:t>
            </a:r>
          </a:p>
          <a:p>
            <a:r>
              <a:rPr lang="en-US" sz="3200" dirty="0" err="1"/>
              <a:t>Ꭽ°ᏛᎩᏍᎨᎢᏍ</a:t>
            </a:r>
            <a:r>
              <a:rPr lang="is-IS" sz="3200" dirty="0"/>
              <a:t>… (____)?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410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ᏐᏊ</a:t>
            </a:r>
            <a:r>
              <a:rPr lang="en-US" dirty="0"/>
              <a:t> </a:t>
            </a:r>
            <a:r>
              <a:rPr lang="en-US" dirty="0" err="1"/>
              <a:t>ᎢᏳᏩᎦᏘ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Ꮩ</a:t>
            </a:r>
            <a:r>
              <a:rPr lang="en-US" sz="3200" dirty="0"/>
              <a:t> </a:t>
            </a:r>
            <a:r>
              <a:rPr lang="en-US" sz="3200" dirty="0" err="1"/>
              <a:t>ᎢᏳᏍᏗ</a:t>
            </a:r>
            <a:r>
              <a:rPr lang="en-US" sz="3200" dirty="0"/>
              <a:t> </a:t>
            </a:r>
            <a:r>
              <a:rPr lang="en-US" sz="3200" dirty="0" err="1"/>
              <a:t>ᎮᎵᏍᎨ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ᎤᏐᏱᏍ</a:t>
            </a:r>
            <a:r>
              <a:rPr lang="en-US" sz="3200" dirty="0"/>
              <a:t> </a:t>
            </a:r>
            <a:r>
              <a:rPr lang="en-US" sz="3200" dirty="0" err="1"/>
              <a:t>ᏗᏥᏁᏍᏔᏁᎮ</a:t>
            </a:r>
            <a:r>
              <a:rPr lang="en-US" sz="3200" dirty="0"/>
              <a:t> </a:t>
            </a:r>
            <a:r>
              <a:rPr lang="en-US" sz="3200" dirty="0" err="1"/>
              <a:t>Ꮎ</a:t>
            </a:r>
            <a:r>
              <a:rPr lang="en-US" sz="3200" dirty="0"/>
              <a:t> </a:t>
            </a:r>
            <a:r>
              <a:rPr lang="en-US" sz="3200" dirty="0" err="1"/>
              <a:t>ᎧᏃᎮᏓ</a:t>
            </a:r>
            <a:r>
              <a:rPr lang="en-US" sz="3200" dirty="0"/>
              <a:t> </a:t>
            </a:r>
            <a:r>
              <a:rPr lang="en-US" sz="3200" dirty="0" err="1"/>
              <a:t>ᏂᎦᏓ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ᎯᏔᏛᎲᎦ</a:t>
            </a:r>
            <a:r>
              <a:rPr lang="en-US" sz="3200" dirty="0"/>
              <a:t> </a:t>
            </a:r>
            <a:r>
              <a:rPr lang="en-US" sz="3200" dirty="0" err="1"/>
              <a:t>ᎩᎶ</a:t>
            </a:r>
            <a:r>
              <a:rPr lang="en-US" sz="3200" dirty="0"/>
              <a:t> </a:t>
            </a:r>
            <a:r>
              <a:rPr lang="en-US" sz="3200" dirty="0" err="1"/>
              <a:t>Ꮩ</a:t>
            </a:r>
            <a:r>
              <a:rPr lang="en-US" sz="3200" dirty="0"/>
              <a:t> </a:t>
            </a:r>
            <a:r>
              <a:rPr lang="en-US" sz="3200" dirty="0" err="1"/>
              <a:t>ᎢᏳᏍᏗ</a:t>
            </a:r>
            <a:r>
              <a:rPr lang="en-US" sz="3200" dirty="0"/>
              <a:t> </a:t>
            </a:r>
            <a:r>
              <a:rPr lang="en-US" sz="3200" dirty="0" err="1"/>
              <a:t>ᎿᏛᏁᎲ</a:t>
            </a:r>
            <a:r>
              <a:rPr lang="en-US" sz="3200" dirty="0"/>
              <a:t> </a:t>
            </a:r>
            <a:r>
              <a:rPr lang="en-US" sz="3200" dirty="0" err="1"/>
              <a:t>Ꮎ</a:t>
            </a:r>
            <a:r>
              <a:rPr lang="en-US" sz="3200" dirty="0"/>
              <a:t> </a:t>
            </a:r>
            <a:r>
              <a:rPr lang="en-US" sz="3200" dirty="0" err="1"/>
              <a:t>ᎧᏃᎮᏓ</a:t>
            </a:r>
            <a:r>
              <a:rPr lang="en-US" sz="3200" dirty="0"/>
              <a:t>?</a:t>
            </a:r>
          </a:p>
          <a:p>
            <a:r>
              <a:rPr lang="en-US" sz="3200" dirty="0" err="1"/>
              <a:t>ᏗᏛᏛᎲᏍᎩᏍ</a:t>
            </a:r>
            <a:r>
              <a:rPr lang="en-US" sz="3200" dirty="0"/>
              <a:t> </a:t>
            </a:r>
            <a:r>
              <a:rPr lang="en-US" sz="3200" dirty="0" err="1"/>
              <a:t>ᎢᏣᎭ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7833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ᎤᏍᏆᎳ</a:t>
            </a:r>
            <a:r>
              <a:rPr lang="en-US" dirty="0"/>
              <a:t> </a:t>
            </a:r>
            <a:r>
              <a:rPr lang="en-US" dirty="0" err="1"/>
              <a:t>ᎧᏃᎮᏓ</a:t>
            </a:r>
            <a:r>
              <a:rPr lang="en-US" dirty="0"/>
              <a:t> </a:t>
            </a:r>
            <a:r>
              <a:rPr lang="en-US" dirty="0" err="1"/>
              <a:t>ᏙᏪᎳᎦ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a partner to write a SHORT story based on Part 01 of “</a:t>
            </a:r>
            <a:r>
              <a:rPr lang="en-US" dirty="0" err="1"/>
              <a:t>Denili</a:t>
            </a:r>
            <a:r>
              <a:rPr lang="en-US" dirty="0"/>
              <a:t> Meets Horse”</a:t>
            </a:r>
          </a:p>
          <a:p>
            <a:r>
              <a:rPr lang="en-US" dirty="0"/>
              <a:t>How can you use the vocabulary at hand? In what ways can you expand that vocabulary?</a:t>
            </a:r>
          </a:p>
        </p:txBody>
      </p:sp>
    </p:spTree>
    <p:extLst>
      <p:ext uri="{BB962C8B-B14F-4D97-AF65-F5344CB8AC3E}">
        <p14:creationId xmlns:p14="http://schemas.microsoft.com/office/powerpoint/2010/main" val="70443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ᏗᏤᏅᏒ</a:t>
            </a:r>
            <a:r>
              <a:rPr lang="en-US" dirty="0"/>
              <a:t> </a:t>
            </a:r>
            <a:r>
              <a:rPr lang="en-US" dirty="0" err="1"/>
              <a:t>ᏕᏣᎸᏫᏍᏓᏁᏗ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over sight words &amp; listen to audio file</a:t>
            </a:r>
          </a:p>
          <a:p>
            <a:r>
              <a:rPr lang="en-US" dirty="0"/>
              <a:t>Write a second part to your story – what happens in part 02?</a:t>
            </a:r>
          </a:p>
          <a:p>
            <a:r>
              <a:rPr lang="en-US" dirty="0"/>
              <a:t>Oral exams – Decide on 1 or 2 conversation partners and a day to take the exam. </a:t>
            </a:r>
            <a:r>
              <a:rPr lang="en-US"/>
              <a:t>See </a:t>
            </a:r>
            <a:r>
              <a:rPr lang="en-US" dirty="0"/>
              <a:t>instructions </a:t>
            </a:r>
            <a:r>
              <a:rPr lang="en-US"/>
              <a:t>on Sakai.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3455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34</TotalTime>
  <Words>287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ᏣᎳᎩ 102</vt:lpstr>
      <vt:lpstr>ᎤᏟᏍᏓ!</vt:lpstr>
      <vt:lpstr>How to practice</vt:lpstr>
      <vt:lpstr>ᏗᏥᏯᎲᎦ! 4 ᎢᏯᏂ ᎠᏂᏴᏫ ᏗᏥᏯᎶᎵᎳ! (2 ᏂᎦᏓ ᏗᎦᏍᎩᎸ)</vt:lpstr>
      <vt:lpstr>ᏐᏊ ᎢᏳᏩᎦᏘ…</vt:lpstr>
      <vt:lpstr>ᎤᏍᏆᎳ ᎧᏃᎮᏓ ᏙᏪᎳᎦ!</vt:lpstr>
      <vt:lpstr>ᏗᏤᏅᏒ ᏕᏣᎸᏫᏍᏓᏁᏗ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102</dc:title>
  <dc:creator>Microsoft Office User</dc:creator>
  <cp:lastModifiedBy>Erin Humphreys</cp:lastModifiedBy>
  <cp:revision>4</cp:revision>
  <dcterms:created xsi:type="dcterms:W3CDTF">2016-04-08T15:39:16Z</dcterms:created>
  <dcterms:modified xsi:type="dcterms:W3CDTF">2020-06-16T03:07:06Z</dcterms:modified>
</cp:coreProperties>
</file>