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43" d="100"/>
          <a:sy n="43" d="100"/>
        </p:scale>
        <p:origin x="1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ᏩᎭᏯ</a:t>
            </a:r>
            <a:r>
              <a:rPr lang="en-US" dirty="0"/>
              <a:t> </a:t>
            </a:r>
            <a:r>
              <a:rPr lang="en-US" dirty="0" err="1"/>
              <a:t>ᏥᏚᎳᏑᏝᏅ</a:t>
            </a:r>
            <a:r>
              <a:rPr lang="en-US" dirty="0"/>
              <a:t> 03</a:t>
            </a:r>
          </a:p>
        </p:txBody>
      </p:sp>
    </p:spTree>
    <p:extLst>
      <p:ext uri="{BB962C8B-B14F-4D97-AF65-F5344CB8AC3E}">
        <p14:creationId xmlns:p14="http://schemas.microsoft.com/office/powerpoint/2010/main" val="104575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ᏗᏣᎴᎲᎦ</a:t>
            </a:r>
            <a:r>
              <a:rPr lang="en-US" dirty="0"/>
              <a:t>! </a:t>
            </a:r>
            <a:r>
              <a:rPr lang="en-US" dirty="0" err="1"/>
              <a:t>ᎢᏣᏓᏲᎵᎳ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– 2 </a:t>
            </a:r>
            <a:r>
              <a:rPr lang="en-US" dirty="0" err="1"/>
              <a:t>ᏗᎦᏍᎩᎸ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ᏏᏲ</a:t>
            </a:r>
            <a:r>
              <a:rPr lang="is-IS" dirty="0"/>
              <a:t>…”</a:t>
            </a:r>
          </a:p>
          <a:p>
            <a:pPr lvl="1"/>
            <a:r>
              <a:rPr lang="is-IS" dirty="0"/>
              <a:t>“</a:t>
            </a:r>
            <a:r>
              <a:rPr lang="en-US" dirty="0" err="1"/>
              <a:t>ᏙᎯᏧ</a:t>
            </a:r>
            <a:r>
              <a:rPr lang="en-US" dirty="0"/>
              <a:t>?” / “</a:t>
            </a:r>
            <a:r>
              <a:rPr lang="en-US" dirty="0" err="1"/>
              <a:t>ᎭᏲᎵᏓᏧ</a:t>
            </a:r>
            <a:r>
              <a:rPr lang="en-US" dirty="0"/>
              <a:t>?” / “</a:t>
            </a:r>
            <a:r>
              <a:rPr lang="en-US" dirty="0" err="1"/>
              <a:t>ᎣᏏᏊᏧ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Ꮩ</a:t>
            </a:r>
            <a:r>
              <a:rPr lang="en-US" dirty="0"/>
              <a:t> </a:t>
            </a:r>
            <a:r>
              <a:rPr lang="en-US" dirty="0" err="1"/>
              <a:t>ᎭᏛᏁᎴᎢ</a:t>
            </a:r>
            <a:r>
              <a:rPr lang="en-US" dirty="0"/>
              <a:t> </a:t>
            </a:r>
            <a:r>
              <a:rPr lang="en-US" dirty="0" err="1"/>
              <a:t>ᎤᎾᏙᏓᏈᏕᎾ</a:t>
            </a:r>
            <a:r>
              <a:rPr lang="en-US" dirty="0"/>
              <a:t> </a:t>
            </a:r>
            <a:r>
              <a:rPr lang="en-US" dirty="0" err="1"/>
              <a:t>ᏥᎨᏒ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ᎤᏬᏍᏗᏍ</a:t>
            </a: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dirty="0" err="1"/>
              <a:t>ᎨᎮᎢ</a:t>
            </a:r>
            <a:r>
              <a:rPr lang="en-US" dirty="0"/>
              <a:t>?”			</a:t>
            </a:r>
            <a:r>
              <a:rPr lang="en-US" baseline="30000" dirty="0"/>
              <a:t>*fun/funny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ᎣᏏᏊᏍ</a:t>
            </a:r>
            <a:r>
              <a:rPr lang="en-US" dirty="0"/>
              <a:t> </a:t>
            </a:r>
            <a:r>
              <a:rPr lang="en-US" dirty="0" err="1"/>
              <a:t>ᏧᎾᏕᎶᏆᏍᏗ</a:t>
            </a:r>
            <a:r>
              <a:rPr lang="en-US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23061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ᎧᎩ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is-IS" dirty="0"/>
              <a:t>…?</a:t>
            </a:r>
            <a:br>
              <a:rPr lang="is-IS" dirty="0"/>
            </a:br>
            <a:r>
              <a:rPr lang="is-IS" dirty="0"/>
              <a:t>								...</a:t>
            </a:r>
            <a:r>
              <a:rPr lang="en-US" dirty="0" err="1"/>
              <a:t>ᏗᏓᎾᏥᏍᎩ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86651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ᎧᎩ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is-IS" dirty="0"/>
              <a:t>…?</a:t>
            </a:r>
            <a:br>
              <a:rPr lang="is-IS" dirty="0"/>
            </a:br>
            <a:r>
              <a:rPr lang="is-IS" dirty="0"/>
              <a:t>								 ...Ꭰ</a:t>
            </a:r>
            <a:r>
              <a:rPr lang="en-US" dirty="0" err="1"/>
              <a:t>ᏥᎳ</a:t>
            </a:r>
            <a:r>
              <a:rPr lang="en-US" dirty="0"/>
              <a:t> </a:t>
            </a:r>
            <a:r>
              <a:rPr lang="en-US" dirty="0" err="1"/>
              <a:t>ᎠᏓᎳᏗᏍᎩ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13844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ᎧᎩ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								</a:t>
            </a:r>
            <a:r>
              <a:rPr lang="is-IS" dirty="0"/>
              <a:t>…</a:t>
            </a:r>
            <a:r>
              <a:rPr lang="en-US" dirty="0" err="1"/>
              <a:t>ᎦᎾ</a:t>
            </a:r>
            <a:r>
              <a:rPr lang="en-US" u="sng" dirty="0" err="1"/>
              <a:t>Ꭷ</a:t>
            </a:r>
            <a:r>
              <a:rPr lang="en-US" dirty="0" err="1"/>
              <a:t>Ꮨ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92" y="1930400"/>
            <a:ext cx="3252305" cy="4097392"/>
          </a:xfrm>
        </p:spPr>
      </p:pic>
    </p:spTree>
    <p:extLst>
      <p:ext uri="{BB962C8B-B14F-4D97-AF65-F5344CB8AC3E}">
        <p14:creationId xmlns:p14="http://schemas.microsoft.com/office/powerpoint/2010/main" val="19603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ᏄᎾᏓᎴ</a:t>
            </a:r>
            <a:r>
              <a:rPr lang="en-US" dirty="0"/>
              <a:t> </a:t>
            </a:r>
            <a:r>
              <a:rPr lang="en-US" dirty="0" err="1"/>
              <a:t>ᏧᏂᎸᏫᏍᏓ</a:t>
            </a:r>
            <a:r>
              <a:rPr lang="en-US" u="sng" dirty="0" err="1"/>
              <a:t>Ꮑ</a:t>
            </a:r>
            <a:r>
              <a:rPr lang="en-US" dirty="0" err="1"/>
              <a:t>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	“</a:t>
            </a:r>
            <a:r>
              <a:rPr lang="en-US" dirty="0" err="1"/>
              <a:t>ᏗᏕᏲᎲᏍᎩ</a:t>
            </a:r>
            <a:r>
              <a:rPr lang="en-US" dirty="0"/>
              <a:t> </a:t>
            </a:r>
            <a:r>
              <a:rPr lang="en-US" dirty="0" err="1"/>
              <a:t>ᎾᏆᎵᏍᏙᏗ</a:t>
            </a:r>
            <a:r>
              <a:rPr lang="en-US" dirty="0"/>
              <a:t> </a:t>
            </a:r>
            <a:r>
              <a:rPr lang="en-US" dirty="0" err="1"/>
              <a:t>ᎠᏆᏚᎵᎭ</a:t>
            </a:r>
            <a:r>
              <a:rPr lang="en-US" dirty="0"/>
              <a:t>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ᎠᏓᏍᏓᏲᎲᏍᎩ</a:t>
            </a:r>
            <a:r>
              <a:rPr lang="en-US" dirty="0"/>
              <a:t>								 - </a:t>
            </a:r>
            <a:r>
              <a:rPr lang="en-US" dirty="0" err="1"/>
              <a:t>ᏣᎳᎩᏱ</a:t>
            </a:r>
            <a:r>
              <a:rPr lang="en-US" dirty="0"/>
              <a:t> </a:t>
            </a:r>
            <a:r>
              <a:rPr lang="en-US" dirty="0" err="1"/>
              <a:t>ᎤᎬᏫᏳ</a:t>
            </a:r>
            <a:r>
              <a:rPr lang="en-US" u="sng" dirty="0" err="1"/>
              <a:t>Ꭿ</a:t>
            </a:r>
            <a:endParaRPr lang="en-US" dirty="0"/>
          </a:p>
          <a:p>
            <a:r>
              <a:rPr lang="en-US" dirty="0" err="1"/>
              <a:t>ᎦᎾᎦᎵᎯᏙᎯ</a:t>
            </a:r>
            <a:r>
              <a:rPr lang="en-US" dirty="0"/>
              <a:t>								 - </a:t>
            </a:r>
            <a:r>
              <a:rPr lang="en-US" dirty="0" err="1"/>
              <a:t>ᎠᎹᏰᏟ</a:t>
            </a:r>
            <a:r>
              <a:rPr lang="en-US" dirty="0"/>
              <a:t> </a:t>
            </a:r>
            <a:r>
              <a:rPr lang="en-US" dirty="0" err="1"/>
              <a:t>ᏂᎬᎾᏛ</a:t>
            </a:r>
            <a:r>
              <a:rPr lang="en-US" dirty="0"/>
              <a:t> </a:t>
            </a:r>
            <a:r>
              <a:rPr lang="en-US" dirty="0" err="1"/>
              <a:t>ᎤᎬᏫᏳ</a:t>
            </a:r>
            <a:endParaRPr lang="en-US" dirty="0"/>
          </a:p>
          <a:p>
            <a:r>
              <a:rPr lang="en-US" dirty="0" err="1"/>
              <a:t>ᎬᎾᎯᏓ</a:t>
            </a:r>
            <a:r>
              <a:rPr lang="en-US" dirty="0"/>
              <a:t> </a:t>
            </a:r>
            <a:r>
              <a:rPr lang="en-US" dirty="0" err="1"/>
              <a:t>ᏓᏆᎴᎳ</a:t>
            </a:r>
            <a:r>
              <a:rPr lang="en-US" dirty="0"/>
              <a:t> </a:t>
            </a:r>
            <a:r>
              <a:rPr lang="en-US" dirty="0" err="1"/>
              <a:t>ᎠᏰᎵᏙ</a:t>
            </a:r>
            <a:r>
              <a:rPr lang="en-US" u="sng" dirty="0" err="1"/>
              <a:t>Ꭿ</a:t>
            </a:r>
            <a:r>
              <a:rPr lang="en-US" dirty="0"/>
              <a:t>						 -  </a:t>
            </a:r>
            <a:r>
              <a:rPr lang="en-US" dirty="0" err="1"/>
              <a:t>ᏗᏘᏲᎯᎯ</a:t>
            </a:r>
            <a:endParaRPr lang="en-US" dirty="0"/>
          </a:p>
          <a:p>
            <a:r>
              <a:rPr lang="en-US" dirty="0" err="1"/>
              <a:t>ᏕᎬ</a:t>
            </a:r>
            <a:r>
              <a:rPr lang="en-US" u="sng" dirty="0" err="1"/>
              <a:t>Ꮎ</a:t>
            </a:r>
            <a:r>
              <a:rPr lang="en-US" dirty="0" err="1"/>
              <a:t>ᏙᎬ</a:t>
            </a:r>
            <a:r>
              <a:rPr lang="en-US" dirty="0"/>
              <a:t> </a:t>
            </a:r>
            <a:r>
              <a:rPr lang="en-US" dirty="0" err="1"/>
              <a:t>ᎣᏍᏓ</a:t>
            </a:r>
            <a:r>
              <a:rPr lang="en-US" dirty="0"/>
              <a:t> </a:t>
            </a:r>
            <a:r>
              <a:rPr lang="en-US" dirty="0" err="1"/>
              <a:t>ᎢᏓᎬᏁ</a:t>
            </a:r>
            <a:r>
              <a:rPr lang="en-US" dirty="0"/>
              <a:t> </a:t>
            </a:r>
            <a:r>
              <a:rPr lang="en-US" dirty="0" err="1"/>
              <a:t>ᎦᏂ</a:t>
            </a:r>
            <a:r>
              <a:rPr lang="en-US" u="sng" dirty="0" err="1"/>
              <a:t>Ꭷ</a:t>
            </a:r>
            <a:r>
              <a:rPr lang="en-US" dirty="0" err="1"/>
              <a:t>Ꮨ</a:t>
            </a:r>
            <a:r>
              <a:rPr lang="en-US" dirty="0"/>
              <a:t>					 -  </a:t>
            </a:r>
            <a:r>
              <a:rPr lang="en-US" dirty="0" err="1"/>
              <a:t>ᏣᎳᎩ</a:t>
            </a:r>
            <a:r>
              <a:rPr lang="en-US" dirty="0"/>
              <a:t> </a:t>
            </a:r>
            <a:r>
              <a:rPr lang="en-US" dirty="0" err="1"/>
              <a:t>ᏗᏂᎳᏫᎩ</a:t>
            </a:r>
            <a:endParaRPr lang="en-US" u="sng" dirty="0"/>
          </a:p>
          <a:p>
            <a:r>
              <a:rPr lang="en-US" dirty="0" err="1"/>
              <a:t>ᏗᎪᏪᎵ</a:t>
            </a:r>
            <a:r>
              <a:rPr lang="en-US" dirty="0"/>
              <a:t> </a:t>
            </a:r>
            <a:r>
              <a:rPr lang="en-US" dirty="0" err="1"/>
              <a:t>ᏗᎦᏅᏂᏙ</a:t>
            </a:r>
            <a:r>
              <a:rPr lang="en-US" u="sng" dirty="0" err="1"/>
              <a:t>Ꭿ</a:t>
            </a:r>
            <a:r>
              <a:rPr lang="en-US" dirty="0"/>
              <a:t>							 -  </a:t>
            </a:r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ᏥᏙᎲᏍᎩ</a:t>
            </a:r>
            <a:endParaRPr lang="en-US" dirty="0"/>
          </a:p>
          <a:p>
            <a:r>
              <a:rPr lang="en-US" dirty="0" err="1"/>
              <a:t>ᎠᎵᏍᏓ</a:t>
            </a:r>
            <a:r>
              <a:rPr lang="en-US" u="sng" dirty="0" err="1"/>
              <a:t>Ᏼ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ᎠᏓ</a:t>
            </a:r>
            <a:r>
              <a:rPr lang="en-US" u="sng" dirty="0" err="1"/>
              <a:t>Ꭷ</a:t>
            </a:r>
            <a:r>
              <a:rPr lang="en-US" dirty="0" err="1"/>
              <a:t>ᏘᏱ</a:t>
            </a:r>
            <a:r>
              <a:rPr lang="en-US" dirty="0"/>
              <a:t>							 -  </a:t>
            </a:r>
            <a:r>
              <a:rPr lang="en-US" dirty="0" err="1"/>
              <a:t>ᎦᎸᎶ</a:t>
            </a:r>
            <a:r>
              <a:rPr lang="en-US" u="sng" dirty="0" err="1"/>
              <a:t>Ꭿ</a:t>
            </a:r>
            <a:r>
              <a:rPr lang="en-US" dirty="0"/>
              <a:t> </a:t>
            </a:r>
            <a:r>
              <a:rPr lang="en-US" dirty="0" err="1"/>
              <a:t>ᏪᏙᎯ</a:t>
            </a:r>
            <a:r>
              <a:rPr lang="en-US" dirty="0"/>
              <a:t>						</a:t>
            </a:r>
          </a:p>
          <a:p>
            <a:endParaRPr lang="en-US" dirty="0"/>
          </a:p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ᏂᏣᎵᏍᏙᏗ</a:t>
            </a: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dirty="0" err="1"/>
              <a:t>ᏣᏚᎵᎭ</a:t>
            </a:r>
            <a:r>
              <a:rPr lang="en-US" dirty="0"/>
              <a:t>?				</a:t>
            </a:r>
            <a:r>
              <a:rPr lang="en-US" baseline="30000" dirty="0"/>
              <a:t>*become</a:t>
            </a: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89357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ᏩᎭᏯ</a:t>
            </a:r>
            <a:r>
              <a:rPr lang="en-US" dirty="0"/>
              <a:t> </a:t>
            </a:r>
            <a:r>
              <a:rPr lang="en-US" dirty="0" err="1"/>
              <a:t>ᏥᏚᎳᏑᏝᏅ</a:t>
            </a:r>
            <a:r>
              <a:rPr lang="en-US" dirty="0"/>
              <a:t> - 03</a:t>
            </a:r>
          </a:p>
        </p:txBody>
      </p:sp>
      <p:pic>
        <p:nvPicPr>
          <p:cNvPr id="4" name="WolfWearsShoes03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3788" y="3694113"/>
            <a:ext cx="812800" cy="812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ᎠᎩ</a:t>
            </a:r>
            <a:r>
              <a:rPr lang="en-US" dirty="0"/>
              <a:t>			it is</a:t>
            </a:r>
          </a:p>
          <a:p>
            <a:r>
              <a:rPr lang="en-US" dirty="0" err="1"/>
              <a:t>ᎠᏂᏐ</a:t>
            </a:r>
            <a:r>
              <a:rPr lang="en-US" dirty="0"/>
              <a:t>			others</a:t>
            </a:r>
          </a:p>
          <a:p>
            <a:r>
              <a:rPr lang="en-US" dirty="0" err="1"/>
              <a:t>ᏚᏂᎳᏏᏕᎾ</a:t>
            </a:r>
            <a:r>
              <a:rPr lang="en-US" dirty="0"/>
              <a:t>		their feet</a:t>
            </a:r>
          </a:p>
          <a:p>
            <a:r>
              <a:rPr lang="en-US" dirty="0" err="1"/>
              <a:t>ᏚᏁᏍᏓᏁᎰ</a:t>
            </a:r>
            <a:r>
              <a:rPr lang="en-US" dirty="0"/>
              <a:t>		they hurt</a:t>
            </a:r>
          </a:p>
          <a:p>
            <a:r>
              <a:rPr lang="en-US" dirty="0" err="1"/>
              <a:t>ᏱᏚᏂᎳᏑᏝ</a:t>
            </a:r>
            <a:r>
              <a:rPr lang="en-US" dirty="0"/>
              <a:t>		if they don’t wear s.</a:t>
            </a:r>
          </a:p>
          <a:p>
            <a:r>
              <a:rPr lang="en-US" dirty="0" err="1"/>
              <a:t>ᎤᏩ</a:t>
            </a:r>
            <a:r>
              <a:rPr lang="en-US" u="sng" dirty="0" err="1"/>
              <a:t>Ꮎ</a:t>
            </a:r>
            <a:r>
              <a:rPr lang="en-US" dirty="0" err="1"/>
              <a:t>Ꮦ</a:t>
            </a:r>
            <a:r>
              <a:rPr lang="en-US" dirty="0"/>
              <a:t>		(s)he knew</a:t>
            </a:r>
          </a:p>
          <a:p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ᏍᎪᏍᎬ</a:t>
            </a:r>
            <a:r>
              <a:rPr lang="en-US" dirty="0"/>
              <a:t>	(s)he was lying</a:t>
            </a:r>
          </a:p>
          <a:p>
            <a:r>
              <a:rPr lang="en-US" dirty="0" err="1"/>
              <a:t>ᎠᏒᏛ</a:t>
            </a:r>
            <a:r>
              <a:rPr lang="en-US" dirty="0"/>
              <a:t>			trap</a:t>
            </a:r>
          </a:p>
          <a:p>
            <a:r>
              <a:rPr lang="en-US" dirty="0" err="1"/>
              <a:t>ᏕᏥᏰᏲᎾ</a:t>
            </a:r>
            <a:r>
              <a:rPr lang="en-US" dirty="0"/>
              <a:t>		I will teach him/her</a:t>
            </a:r>
          </a:p>
        </p:txBody>
      </p:sp>
    </p:spTree>
    <p:extLst>
      <p:ext uri="{BB962C8B-B14F-4D97-AF65-F5344CB8AC3E}">
        <p14:creationId xmlns:p14="http://schemas.microsoft.com/office/powerpoint/2010/main" val="13779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277</Words>
  <Application>Microsoft Office PowerPoint</Application>
  <PresentationFormat>Widescreen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ᏣᎳᎩ 102</vt:lpstr>
      <vt:lpstr>ᏗᏣᎴᎲᎦ! ᎢᏣᏓᏲᎵᎳ. 3 ᎢᏯᏂ ᎠᏂᏴᏫ – 2 ᏗᎦᏍᎩᎸ.</vt:lpstr>
      <vt:lpstr>ᎧᎩ ᎢᏳᏍᏗ ᎯᎠ…?         ...ᏗᏓᎾᏥᏍᎩ!</vt:lpstr>
      <vt:lpstr>ᎧᎩ ᎢᏳᏍᏗ ᎯᎠ…?          ...ᎠᏥᎳ ᎠᏓᎳᏗᏍᎩ</vt:lpstr>
      <vt:lpstr>ᎧᎩ ᎢᏳᏍᏗ ᎯᎠ?         …ᎦᎾᎧᏘ!</vt:lpstr>
      <vt:lpstr>ᎨᏙ ᎢᏳᏍᏗ ᏄᎾᏓᎴ ᏧᏂᎸᏫᏍᏓᏁᏗ?  “ᏗᏕᏲᎲᏍᎩ ᎾᏆᎵᏍᏙᏗ ᎠᏆᏚᎵᎭ!”</vt:lpstr>
      <vt:lpstr>ᏩᎭᏯ ᏥᏚᎳᏑᏝᏅ - 03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Erin Humphreys</cp:lastModifiedBy>
  <cp:revision>12</cp:revision>
  <dcterms:created xsi:type="dcterms:W3CDTF">2016-02-08T14:03:33Z</dcterms:created>
  <dcterms:modified xsi:type="dcterms:W3CDTF">2020-05-26T16:55:11Z</dcterms:modified>
</cp:coreProperties>
</file>