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43" d="100"/>
          <a:sy n="43" d="100"/>
        </p:scale>
        <p:origin x="1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ᏩᎭᏯ</a:t>
            </a:r>
            <a:r>
              <a:rPr lang="en-US" dirty="0"/>
              <a:t> </a:t>
            </a:r>
            <a:r>
              <a:rPr lang="en-US" dirty="0" err="1"/>
              <a:t>ᏥᏚᎳᏑᏝᏅ</a:t>
            </a:r>
            <a:r>
              <a:rPr lang="en-US" dirty="0"/>
              <a:t> - 04</a:t>
            </a:r>
          </a:p>
        </p:txBody>
      </p:sp>
    </p:spTree>
    <p:extLst>
      <p:ext uri="{BB962C8B-B14F-4D97-AF65-F5344CB8AC3E}">
        <p14:creationId xmlns:p14="http://schemas.microsoft.com/office/powerpoint/2010/main" val="3369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ᏗᏣᎴᎲᎦ</a:t>
            </a:r>
            <a:r>
              <a:rPr lang="en-US" dirty="0"/>
              <a:t>! </a:t>
            </a:r>
            <a:r>
              <a:rPr lang="en-US" dirty="0" err="1"/>
              <a:t>ᎢᏣᏓᏟᏃᎮᎯ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ᏂᏣᎵᏍᏙᏗ</a:t>
            </a:r>
            <a:r>
              <a:rPr lang="en-US" dirty="0"/>
              <a:t> </a:t>
            </a:r>
            <a:r>
              <a:rPr lang="en-US" dirty="0" err="1"/>
              <a:t>ᏣᏚᎵ</a:t>
            </a:r>
            <a:r>
              <a:rPr lang="en-US" dirty="0"/>
              <a:t>?”</a:t>
            </a:r>
          </a:p>
          <a:p>
            <a:r>
              <a:rPr lang="en-US" dirty="0"/>
              <a:t>“</a:t>
            </a:r>
            <a:r>
              <a:rPr lang="en-US" dirty="0" err="1"/>
              <a:t>ᎣᏏᏊᏍ</a:t>
            </a:r>
            <a:r>
              <a:rPr lang="en-US" dirty="0"/>
              <a:t> </a:t>
            </a:r>
            <a:r>
              <a:rPr lang="en-US" dirty="0" err="1"/>
              <a:t>ᏥᎨᏎ</a:t>
            </a:r>
            <a:r>
              <a:rPr lang="en-US" dirty="0"/>
              <a:t> </a:t>
            </a:r>
            <a:r>
              <a:rPr lang="en-US" dirty="0" err="1"/>
              <a:t>ᎪᎯ</a:t>
            </a:r>
            <a:r>
              <a:rPr lang="en-US" dirty="0"/>
              <a:t> </a:t>
            </a:r>
            <a:r>
              <a:rPr lang="en-US" dirty="0" err="1"/>
              <a:t>ᎢᎦ</a:t>
            </a:r>
            <a:r>
              <a:rPr lang="en-US" dirty="0"/>
              <a:t>?”</a:t>
            </a:r>
          </a:p>
          <a:p>
            <a:r>
              <a:rPr lang="en-US" dirty="0"/>
              <a:t>“</a:t>
            </a:r>
            <a:r>
              <a:rPr lang="en-US" dirty="0" err="1"/>
              <a:t>ᏙᏊ</a:t>
            </a:r>
            <a:r>
              <a:rPr lang="en-US" dirty="0"/>
              <a:t> </a:t>
            </a:r>
            <a:r>
              <a:rPr lang="en-US" dirty="0" err="1"/>
              <a:t>ᏣᏓ</a:t>
            </a:r>
            <a:r>
              <a:rPr lang="en-US" u="sng" dirty="0" err="1"/>
              <a:t>Ꮎ</a:t>
            </a:r>
            <a:r>
              <a:rPr lang="en-US" dirty="0" err="1"/>
              <a:t>Ꮤ</a:t>
            </a:r>
            <a:r>
              <a:rPr lang="en-US" dirty="0"/>
              <a:t>?”</a:t>
            </a:r>
          </a:p>
          <a:p>
            <a:r>
              <a:rPr lang="en-US" dirty="0"/>
              <a:t>“</a:t>
            </a:r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ᎭᏛᏁᎴᎢ</a:t>
            </a:r>
            <a:r>
              <a:rPr lang="en-US" dirty="0"/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39947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ᎤᏛᏁᎰᎢ</a:t>
            </a:r>
            <a:r>
              <a:rPr lang="en-US" dirty="0"/>
              <a:t> </a:t>
            </a:r>
            <a:r>
              <a:rPr lang="en-US" dirty="0" err="1"/>
              <a:t>ᏧᎸᏫᏍᏓ</a:t>
            </a:r>
            <a:r>
              <a:rPr lang="en-US" u="sng" dirty="0" err="1"/>
              <a:t>Ꮑ</a:t>
            </a:r>
            <a:r>
              <a:rPr lang="en-US" dirty="0" err="1"/>
              <a:t>Ꮧ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en-US" dirty="0"/>
              <a:t> </a:t>
            </a:r>
            <a:r>
              <a:rPr lang="en-US" dirty="0" err="1"/>
              <a:t>ᎠᏍᎦᏯ</a:t>
            </a:r>
            <a:r>
              <a:rPr lang="en-US" dirty="0"/>
              <a:t>?		</a:t>
            </a:r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ᏚᎿᏩ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19" y="2450306"/>
            <a:ext cx="2463800" cy="3302000"/>
          </a:xfrm>
        </p:spPr>
      </p:pic>
    </p:spTree>
    <p:extLst>
      <p:ext uri="{BB962C8B-B14F-4D97-AF65-F5344CB8AC3E}">
        <p14:creationId xmlns:p14="http://schemas.microsoft.com/office/powerpoint/2010/main" val="39011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ᎯᎠ</a:t>
            </a:r>
            <a:r>
              <a:rPr lang="en-US" dirty="0"/>
              <a:t> </a:t>
            </a:r>
            <a:r>
              <a:rPr lang="en-US" dirty="0" err="1"/>
              <a:t>ᎠᏥᎳ</a:t>
            </a:r>
            <a:r>
              <a:rPr lang="en-US" dirty="0"/>
              <a:t> </a:t>
            </a:r>
            <a:r>
              <a:rPr lang="en-US" dirty="0" err="1"/>
              <a:t>ᏗᏓᎳᏗᏍᎩ</a:t>
            </a:r>
            <a:r>
              <a:rPr lang="en-US" dirty="0"/>
              <a:t> - </a:t>
            </a:r>
            <a:r>
              <a:rPr lang="en-US" dirty="0" err="1"/>
              <a:t>ᎤᎵᏍᏇᏔᏬ</a:t>
            </a:r>
            <a:r>
              <a:rPr lang="en-US" dirty="0"/>
              <a:t>, </a:t>
            </a:r>
            <a:r>
              <a:rPr lang="en-US" dirty="0" err="1"/>
              <a:t>ᏗᎵᏰᏑᎶ</a:t>
            </a:r>
            <a:r>
              <a:rPr lang="en-US" dirty="0"/>
              <a:t>, </a:t>
            </a:r>
            <a:r>
              <a:rPr lang="en-US" dirty="0" err="1"/>
              <a:t>ᎦᏌᎴᎾ</a:t>
            </a:r>
            <a:r>
              <a:rPr lang="en-US" dirty="0"/>
              <a:t>, </a:t>
            </a:r>
            <a:r>
              <a:rPr lang="en-US" dirty="0" err="1"/>
              <a:t>ᏃᎴ</a:t>
            </a:r>
            <a:r>
              <a:rPr lang="en-US" dirty="0"/>
              <a:t> </a:t>
            </a:r>
            <a:r>
              <a:rPr lang="en-US" dirty="0" err="1"/>
              <a:t>ᎠᏑᎶ</a:t>
            </a:r>
            <a:r>
              <a:rPr lang="en-US" dirty="0"/>
              <a:t> </a:t>
            </a:r>
            <a:r>
              <a:rPr lang="en-US" dirty="0" err="1"/>
              <a:t>ᏚᎿᏩ</a:t>
            </a:r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19" y="2450306"/>
            <a:ext cx="2463800" cy="3302000"/>
          </a:xfrm>
        </p:spPr>
      </p:pic>
    </p:spTree>
    <p:extLst>
      <p:ext uri="{BB962C8B-B14F-4D97-AF65-F5344CB8AC3E}">
        <p14:creationId xmlns:p14="http://schemas.microsoft.com/office/powerpoint/2010/main" val="80577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ᎤᏛᏁᎰ</a:t>
            </a:r>
            <a:r>
              <a:rPr lang="en-US" dirty="0"/>
              <a:t> </a:t>
            </a:r>
            <a:r>
              <a:rPr lang="en-US" dirty="0" err="1"/>
              <a:t>ᏧᎸᏫᏍᏓ</a:t>
            </a:r>
            <a:r>
              <a:rPr lang="en-US" u="sng" dirty="0" err="1"/>
              <a:t>Ꮑ</a:t>
            </a:r>
            <a:r>
              <a:rPr lang="en-US" dirty="0" err="1"/>
              <a:t>Ꮧ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en-US" dirty="0"/>
              <a:t> </a:t>
            </a:r>
            <a:r>
              <a:rPr lang="en-US" dirty="0" err="1"/>
              <a:t>ᎠᎨᏯ</a:t>
            </a:r>
            <a:r>
              <a:rPr lang="en-US" dirty="0"/>
              <a:t>? </a:t>
            </a:r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ᏚᎿᏩ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9669" y="2513806"/>
            <a:ext cx="2552700" cy="3175000"/>
          </a:xfrm>
        </p:spPr>
      </p:pic>
    </p:spTree>
    <p:extLst>
      <p:ext uri="{BB962C8B-B14F-4D97-AF65-F5344CB8AC3E}">
        <p14:creationId xmlns:p14="http://schemas.microsoft.com/office/powerpoint/2010/main" val="7966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ᏩᎭᏯ</a:t>
            </a:r>
            <a:r>
              <a:rPr lang="en-US" dirty="0"/>
              <a:t> </a:t>
            </a:r>
            <a:r>
              <a:rPr lang="en-US" dirty="0" err="1"/>
              <a:t>ᏥᏚᎳᏑᏝᏅ</a:t>
            </a:r>
            <a:r>
              <a:rPr lang="en-US" dirty="0"/>
              <a:t> - 04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ᏭᎳᏏᏔᏁ</a:t>
            </a:r>
            <a:r>
              <a:rPr lang="en-US" dirty="0"/>
              <a:t>		(s)he stepped on it			 </a:t>
            </a:r>
            <a:r>
              <a:rPr lang="en-US" dirty="0" err="1"/>
              <a:t>ᎠᎬᏯᏗᏣ</a:t>
            </a:r>
            <a:r>
              <a:rPr lang="zh-TW" altLang="en-US" dirty="0"/>
              <a:t> </a:t>
            </a:r>
            <a:r>
              <a:rPr lang="en-US" altLang="zh-TW" dirty="0"/>
              <a:t>	front (1</a:t>
            </a:r>
            <a:r>
              <a:rPr lang="en-US" altLang="zh-TW" baseline="30000" dirty="0"/>
              <a:t>st</a:t>
            </a:r>
            <a:r>
              <a:rPr lang="en-US" altLang="zh-TW" dirty="0"/>
              <a:t> toward)</a:t>
            </a:r>
            <a:endParaRPr lang="en-US" dirty="0"/>
          </a:p>
          <a:p>
            <a:r>
              <a:rPr lang="en-US" dirty="0" err="1"/>
              <a:t>ᎢᏍᏓᏯᏊ</a:t>
            </a:r>
            <a:r>
              <a:rPr lang="en-US" dirty="0"/>
              <a:t>		as hard as it could			 </a:t>
            </a:r>
            <a:r>
              <a:rPr lang="en-US" dirty="0" err="1"/>
              <a:t>ᏎᎦᏨ</a:t>
            </a:r>
            <a:r>
              <a:rPr lang="zh-TW" altLang="en-US" dirty="0"/>
              <a:t> </a:t>
            </a:r>
            <a:r>
              <a:rPr lang="en-US" altLang="zh-TW" dirty="0"/>
              <a:t>		barely</a:t>
            </a:r>
            <a:endParaRPr lang="en-US" dirty="0"/>
          </a:p>
          <a:p>
            <a:r>
              <a:rPr lang="en-US" dirty="0" err="1"/>
              <a:t>ᎤᏃᎸᏎ</a:t>
            </a:r>
            <a:r>
              <a:rPr lang="en-US" dirty="0"/>
              <a:t>		it sounded (made a sound)		 </a:t>
            </a:r>
            <a:r>
              <a:rPr lang="en-US" dirty="0" err="1"/>
              <a:t>ᏄᏪᏤ</a:t>
            </a:r>
            <a:r>
              <a:rPr lang="zh-TW" altLang="en-US" dirty="0"/>
              <a:t> </a:t>
            </a:r>
            <a:r>
              <a:rPr lang="en-US" altLang="zh-TW" dirty="0"/>
              <a:t>		speaking</a:t>
            </a:r>
            <a:endParaRPr lang="en-US" dirty="0"/>
          </a:p>
          <a:p>
            <a:r>
              <a:rPr lang="en-US" dirty="0" err="1"/>
              <a:t>ᎤᏪᏍᏓᏁᎸ</a:t>
            </a:r>
            <a:r>
              <a:rPr lang="en-US" dirty="0"/>
              <a:t>	it hurt him</a:t>
            </a:r>
          </a:p>
          <a:p>
            <a:r>
              <a:rPr lang="en-US" dirty="0" err="1"/>
              <a:t>ᎭᎴ</a:t>
            </a:r>
            <a:r>
              <a:rPr lang="en-US" dirty="0"/>
              <a:t>			almost</a:t>
            </a:r>
          </a:p>
          <a:p>
            <a:r>
              <a:rPr lang="en-US" dirty="0" err="1"/>
              <a:t>ᎾᏦᎯᏍᎬ</a:t>
            </a:r>
            <a:r>
              <a:rPr lang="en-US" dirty="0"/>
              <a:t>		s(he) was crying</a:t>
            </a:r>
          </a:p>
          <a:p>
            <a:r>
              <a:rPr lang="en-US" dirty="0" err="1"/>
              <a:t>ᏣᏏ</a:t>
            </a:r>
            <a:r>
              <a:rPr lang="en-US" dirty="0"/>
              <a:t>			not yet</a:t>
            </a:r>
          </a:p>
          <a:p>
            <a:r>
              <a:rPr lang="en-US" dirty="0" err="1"/>
              <a:t>ᏣᎳᏏᏕᎾ</a:t>
            </a:r>
            <a:r>
              <a:rPr lang="en-US" dirty="0"/>
              <a:t>		your feet</a:t>
            </a:r>
          </a:p>
          <a:p>
            <a:r>
              <a:rPr lang="en-US" dirty="0" err="1"/>
              <a:t>ᎢᏧᎳ</a:t>
            </a:r>
            <a:r>
              <a:rPr lang="en-US" dirty="0"/>
              <a:t>			both</a:t>
            </a:r>
          </a:p>
        </p:txBody>
      </p:sp>
      <p:pic>
        <p:nvPicPr>
          <p:cNvPr id="5" name="WolfWearsShoes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68499" y="609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4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161</Words>
  <Application>Microsoft Office PowerPoint</Application>
  <PresentationFormat>Widescreen</PresentationFormat>
  <Paragraphs>20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微軟正黑體</vt:lpstr>
      <vt:lpstr>Arial</vt:lpstr>
      <vt:lpstr>Trebuchet MS</vt:lpstr>
      <vt:lpstr>Wingdings 3</vt:lpstr>
      <vt:lpstr>Facet</vt:lpstr>
      <vt:lpstr>ᏣᎳᎩ 102</vt:lpstr>
      <vt:lpstr>ᏗᏣᎴᎲᎦ! ᎢᏣᏓᏟᏃᎮᎯ!</vt:lpstr>
      <vt:lpstr>ᎨᏙ ᎢᏳᏍᏗ ᎤᏛᏁᎰᎢ ᏧᎸᏫᏍᏓᏁᏗ ᎯᎠ ᎠᏍᎦᏯ?  ᎨᏙ ᎢᏳᏍᏗ ᏚᎿᏩ?</vt:lpstr>
      <vt:lpstr>ᎯᎠ ᎠᏥᎳ ᏗᏓᎳᏗᏍᎩ - ᎤᎵᏍᏇᏔᏬ, ᏗᎵᏰᏑᎶ, ᎦᏌᎴᎾ, ᏃᎴ ᎠᏑᎶ ᏚᎿᏩ.</vt:lpstr>
      <vt:lpstr>ᎨᏙ ᎢᏳᏍᏗ ᎤᏛᏁᎰ ᏧᎸᏫᏍᏓᏁᏗ ᎯᎠ ᎠᎨᏯ? ᎨᏙ ᎢᏳᏍᏗ ᏚᎿᏩ?</vt:lpstr>
      <vt:lpstr>ᏩᎭᏯ ᏥᏚᎳᏑᏝᏅ - 04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102</dc:title>
  <dc:creator>Microsoft Office User</dc:creator>
  <cp:lastModifiedBy>Erin Humphreys</cp:lastModifiedBy>
  <cp:revision>5</cp:revision>
  <dcterms:created xsi:type="dcterms:W3CDTF">2016-02-10T16:57:48Z</dcterms:created>
  <dcterms:modified xsi:type="dcterms:W3CDTF">2020-05-26T16:55:40Z</dcterms:modified>
</cp:coreProperties>
</file>