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43" d="100"/>
          <a:sy n="43" d="100"/>
        </p:scale>
        <p:origin x="1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ᏩᎭᏯ</a:t>
            </a:r>
            <a:r>
              <a:rPr lang="en-US" dirty="0"/>
              <a:t> </a:t>
            </a:r>
            <a:r>
              <a:rPr lang="en-US" dirty="0" err="1"/>
              <a:t>ᏥᏚᎳᏑᏝᏅ</a:t>
            </a:r>
            <a:r>
              <a:rPr lang="en-US" dirty="0"/>
              <a:t> - 05</a:t>
            </a:r>
          </a:p>
        </p:txBody>
      </p:sp>
    </p:spTree>
    <p:extLst>
      <p:ext uri="{BB962C8B-B14F-4D97-AF65-F5344CB8AC3E}">
        <p14:creationId xmlns:p14="http://schemas.microsoft.com/office/powerpoint/2010/main" val="203175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ᏗᏤᏅᏒ</a:t>
            </a:r>
            <a:r>
              <a:rPr lang="en-US" dirty="0"/>
              <a:t> </a:t>
            </a:r>
            <a:r>
              <a:rPr lang="en-US" dirty="0" err="1"/>
              <a:t>ᏕᏣᎸᏫᏍᏓ</a:t>
            </a:r>
            <a:r>
              <a:rPr lang="en-US" u="sng" dirty="0" err="1"/>
              <a:t>Ꮑ</a:t>
            </a:r>
            <a:r>
              <a:rPr lang="en-US" dirty="0" err="1"/>
              <a:t>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second part to your short stories using the extra vocab from “Wolf Wears Shoes.”</a:t>
            </a:r>
          </a:p>
          <a:p>
            <a:r>
              <a:rPr lang="en-US" dirty="0"/>
              <a:t>RECORD a reading of “Wolf Wears Shoes – 01” based on the recordings I have posted. </a:t>
            </a:r>
          </a:p>
          <a:p>
            <a:pPr lvl="1"/>
            <a:r>
              <a:rPr lang="en-US" dirty="0"/>
              <a:t>You may read along with the text, but focus on making your recording as fluent-sounding as possible.</a:t>
            </a:r>
          </a:p>
          <a:p>
            <a:pPr lvl="1"/>
            <a:r>
              <a:rPr lang="en-US" dirty="0"/>
              <a:t>Tip: Listen to the recording sentence by sentence.</a:t>
            </a:r>
          </a:p>
          <a:p>
            <a:pPr lvl="1"/>
            <a:r>
              <a:rPr lang="en-US" dirty="0"/>
              <a:t>Record after listening and reading the sentence aloud to yourself (to practice)</a:t>
            </a:r>
          </a:p>
          <a:p>
            <a:pPr lvl="1"/>
            <a:r>
              <a:rPr lang="en-US" dirty="0"/>
              <a:t>Go 1 sentence at a time – you can use the Pause button on Audacity to help you.</a:t>
            </a:r>
          </a:p>
          <a:p>
            <a:pPr lvl="1"/>
            <a:r>
              <a:rPr lang="en-US" dirty="0"/>
              <a:t>Feel free to cut and paste your most fluent attempts into 1 recording.</a:t>
            </a:r>
          </a:p>
          <a:p>
            <a:pPr lvl="1"/>
            <a:r>
              <a:rPr lang="en-US" dirty="0"/>
              <a:t>Deposit .mp3 files in Dropbox on Sakai – Title should be </a:t>
            </a:r>
            <a:r>
              <a:rPr lang="en-US"/>
              <a:t>“LastName_WolfShoes01”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5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time for</a:t>
            </a:r>
            <a:r>
              <a:rPr lang="is-IS" dirty="0"/>
              <a:t>… Conversation Stations!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 up with 1 person. You will speak with this person in Cherokee about the topic on the slide for 1 minute. Each time you alternate, make sure to greet your partner and ask them how they are! (It’s only polite!)</a:t>
            </a:r>
          </a:p>
        </p:txBody>
      </p:sp>
    </p:spTree>
    <p:extLst>
      <p:ext uri="{BB962C8B-B14F-4D97-AF65-F5344CB8AC3E}">
        <p14:creationId xmlns:p14="http://schemas.microsoft.com/office/powerpoint/2010/main" val="7605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ᏐᏊ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ᏏᏓᏁᎳ</a:t>
            </a:r>
            <a:r>
              <a:rPr lang="en-US" sz="4000" dirty="0"/>
              <a:t> / </a:t>
            </a:r>
            <a:r>
              <a:rPr lang="en-US" sz="4000" dirty="0" err="1"/>
              <a:t>ᏚᏓᏘᎾᎥ</a:t>
            </a:r>
            <a:endParaRPr lang="en-US" sz="4000" dirty="0"/>
          </a:p>
          <a:p>
            <a:pPr lvl="1"/>
            <a:r>
              <a:rPr lang="en-US" sz="3800" dirty="0"/>
              <a:t>(</a:t>
            </a:r>
            <a:r>
              <a:rPr lang="en-US" sz="3800" dirty="0" err="1"/>
              <a:t>ᏣᏥ</a:t>
            </a:r>
            <a:r>
              <a:rPr lang="en-US" sz="3800" dirty="0"/>
              <a:t>, </a:t>
            </a:r>
            <a:r>
              <a:rPr lang="en-US" sz="3800" dirty="0" err="1"/>
              <a:t>ᏣᏙᏓ</a:t>
            </a:r>
            <a:r>
              <a:rPr lang="is-IS" sz="3800" dirty="0"/>
              <a:t>…)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93050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ᏔᎵ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ᏙᏱ</a:t>
            </a:r>
            <a:r>
              <a:rPr lang="en-US" sz="4000" dirty="0"/>
              <a:t> </a:t>
            </a:r>
            <a:r>
              <a:rPr lang="en-US" sz="4000" dirty="0" err="1"/>
              <a:t>ᏂᎦ</a:t>
            </a:r>
            <a:r>
              <a:rPr lang="en-US" sz="4000" u="sng" dirty="0" err="1"/>
              <a:t>Ꮅ</a:t>
            </a:r>
            <a:r>
              <a:rPr lang="en-US" sz="4000" dirty="0" err="1"/>
              <a:t>ᏍᏗᎭ</a:t>
            </a:r>
            <a:endParaRPr lang="en-US" sz="4000" dirty="0"/>
          </a:p>
          <a:p>
            <a:pPr lvl="1"/>
            <a:r>
              <a:rPr lang="en-US" sz="3800" dirty="0"/>
              <a:t>(</a:t>
            </a:r>
            <a:r>
              <a:rPr lang="en-US" sz="3800" dirty="0" err="1"/>
              <a:t>ᎠᎦᏍᎦ.Ꭸ</a:t>
            </a:r>
            <a:r>
              <a:rPr lang="en-US" sz="3800" dirty="0"/>
              <a:t>? </a:t>
            </a:r>
            <a:r>
              <a:rPr lang="en-US" sz="3800" dirty="0" err="1"/>
              <a:t>ᎫᏘᎭᏍ</a:t>
            </a:r>
            <a:r>
              <a:rPr lang="en-US" sz="3800" dirty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153189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ᏦᎢ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ᎨᏙ</a:t>
            </a:r>
            <a:r>
              <a:rPr lang="en-US" sz="4000" dirty="0"/>
              <a:t> </a:t>
            </a:r>
            <a:r>
              <a:rPr lang="en-US" sz="4000" dirty="0" err="1"/>
              <a:t>ᎢᏳᏍᏗ</a:t>
            </a:r>
            <a:r>
              <a:rPr lang="en-US" sz="4000" dirty="0"/>
              <a:t> </a:t>
            </a:r>
            <a:r>
              <a:rPr lang="en-US" sz="4000" dirty="0" err="1"/>
              <a:t>ᏂᏣ</a:t>
            </a:r>
            <a:r>
              <a:rPr lang="en-US" sz="4000" u="sng" dirty="0" err="1"/>
              <a:t>Ꮅ</a:t>
            </a:r>
            <a:r>
              <a:rPr lang="en-US" sz="4000" dirty="0" err="1"/>
              <a:t>ᏍᏙᏗ</a:t>
            </a:r>
            <a:r>
              <a:rPr lang="en-US" sz="4000" dirty="0"/>
              <a:t> </a:t>
            </a:r>
            <a:r>
              <a:rPr lang="en-US" sz="4000" dirty="0" err="1"/>
              <a:t>ᏣᎸᏫᏍᏓ</a:t>
            </a:r>
            <a:r>
              <a:rPr lang="en-US" sz="4000" u="sng" dirty="0" err="1"/>
              <a:t>Ꮑ</a:t>
            </a:r>
            <a:r>
              <a:rPr lang="en-US" sz="4000" dirty="0" err="1"/>
              <a:t>Ꮧ</a:t>
            </a:r>
            <a:r>
              <a:rPr lang="en-US" sz="4000" dirty="0"/>
              <a:t> </a:t>
            </a:r>
            <a:r>
              <a:rPr lang="en-US" sz="4000" dirty="0" err="1"/>
              <a:t>ᏣᏚᎵ</a:t>
            </a:r>
            <a:r>
              <a:rPr lang="en-US" sz="4000" dirty="0"/>
              <a:t>?</a:t>
            </a:r>
          </a:p>
          <a:p>
            <a:pPr lvl="1"/>
            <a:r>
              <a:rPr lang="en-US" sz="3800" dirty="0"/>
              <a:t>(</a:t>
            </a:r>
            <a:r>
              <a:rPr lang="en-US" sz="3800" dirty="0" err="1"/>
              <a:t>ᎠᏥᎳ</a:t>
            </a:r>
            <a:r>
              <a:rPr lang="en-US" sz="3800" dirty="0"/>
              <a:t> </a:t>
            </a:r>
            <a:r>
              <a:rPr lang="en-US" sz="3800" dirty="0" err="1"/>
              <a:t>ᏗᏓᎳᏗᏍᎩ</a:t>
            </a:r>
            <a:r>
              <a:rPr lang="en-US" sz="3800" dirty="0"/>
              <a:t>? </a:t>
            </a:r>
            <a:r>
              <a:rPr lang="en-US" sz="3800" dirty="0" err="1"/>
              <a:t>ᏗᏓᎾᏥᏍᎩ</a:t>
            </a:r>
            <a:r>
              <a:rPr lang="en-US" sz="3800" dirty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97091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ᏅᎩ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ᎦᏨ</a:t>
            </a:r>
            <a:r>
              <a:rPr lang="en-US" sz="4000" dirty="0"/>
              <a:t> </a:t>
            </a:r>
            <a:r>
              <a:rPr lang="en-US" sz="4000" dirty="0" err="1"/>
              <a:t>ᏗᏤᏅᏒ</a:t>
            </a:r>
            <a:r>
              <a:rPr lang="en-US" sz="4000" dirty="0"/>
              <a:t>? </a:t>
            </a:r>
            <a:r>
              <a:rPr lang="en-US" sz="4000" dirty="0" err="1"/>
              <a:t>ᎣᏍᏓ.Ꭸ</a:t>
            </a:r>
            <a:r>
              <a:rPr lang="en-US" sz="4000" dirty="0"/>
              <a:t> </a:t>
            </a:r>
            <a:r>
              <a:rPr lang="en-US" sz="4000" dirty="0" err="1"/>
              <a:t>ᏣᏰᎸ</a:t>
            </a:r>
            <a:r>
              <a:rPr lang="en-US" sz="4000" dirty="0"/>
              <a:t>? </a:t>
            </a:r>
            <a:r>
              <a:rPr lang="en-US" sz="4000" dirty="0" err="1"/>
              <a:t>ᎨᏙ</a:t>
            </a:r>
            <a:r>
              <a:rPr lang="en-US" sz="4000" dirty="0"/>
              <a:t> </a:t>
            </a:r>
            <a:r>
              <a:rPr lang="en-US" sz="4000" dirty="0" err="1"/>
              <a:t>ᎤᏰᏟᏛ</a:t>
            </a:r>
            <a:r>
              <a:rPr lang="en-US" sz="4000" dirty="0"/>
              <a:t>?</a:t>
            </a:r>
          </a:p>
          <a:p>
            <a:pPr lvl="1"/>
            <a:r>
              <a:rPr lang="en-US" sz="3600" dirty="0"/>
              <a:t>(“Birmingham, AL </a:t>
            </a:r>
            <a:r>
              <a:rPr lang="en-US" sz="3600" dirty="0" err="1"/>
              <a:t>ᏗᏇᏅᏒ</a:t>
            </a:r>
            <a:r>
              <a:rPr lang="en-US" sz="3600" dirty="0"/>
              <a:t>. </a:t>
            </a:r>
            <a:r>
              <a:rPr lang="en-US" sz="3600" dirty="0" err="1"/>
              <a:t>ᎣᏍᏓ</a:t>
            </a:r>
            <a:r>
              <a:rPr lang="en-US" sz="3600" dirty="0"/>
              <a:t> </a:t>
            </a:r>
            <a:r>
              <a:rPr lang="en-US" sz="3600" dirty="0" err="1"/>
              <a:t>ᎦᏚᎲ</a:t>
            </a:r>
            <a:r>
              <a:rPr lang="en-US" sz="3600" dirty="0"/>
              <a:t> </a:t>
            </a:r>
            <a:r>
              <a:rPr lang="en-US" sz="3600" dirty="0" err="1"/>
              <a:t>ᎨᎵ</a:t>
            </a:r>
            <a:r>
              <a:rPr lang="en-US" sz="3600" dirty="0"/>
              <a:t> - </a:t>
            </a:r>
            <a:r>
              <a:rPr lang="en-US" sz="3600" dirty="0" err="1"/>
              <a:t>ᏍᏈᏍᏓ</a:t>
            </a:r>
            <a:r>
              <a:rPr lang="en-US" sz="3600" dirty="0"/>
              <a:t> </a:t>
            </a:r>
            <a:r>
              <a:rPr lang="en-US" sz="3600" dirty="0" err="1"/>
              <a:t>ᎢᏳᎾᏛ</a:t>
            </a:r>
            <a:r>
              <a:rPr lang="en-US" sz="3600" u="sng" dirty="0" err="1"/>
              <a:t>Ꮑ</a:t>
            </a:r>
            <a:r>
              <a:rPr lang="en-US" sz="3600" dirty="0" err="1"/>
              <a:t>Ꮧ</a:t>
            </a:r>
            <a:r>
              <a:rPr lang="en-US" sz="3600" dirty="0"/>
              <a:t> </a:t>
            </a:r>
            <a:r>
              <a:rPr lang="en-US" sz="3600" dirty="0" err="1"/>
              <a:t>ᎤᎿ</a:t>
            </a:r>
            <a:r>
              <a:rPr lang="en-US" sz="3600" dirty="0"/>
              <a:t>.”)</a:t>
            </a:r>
          </a:p>
        </p:txBody>
      </p:sp>
    </p:spTree>
    <p:extLst>
      <p:ext uri="{BB962C8B-B14F-4D97-AF65-F5344CB8AC3E}">
        <p14:creationId xmlns:p14="http://schemas.microsoft.com/office/powerpoint/2010/main" val="147193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ᎯᏍᎩ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ᏧᏂᎿᏩ</a:t>
            </a:r>
            <a:r>
              <a:rPr lang="en-US" sz="4000" dirty="0"/>
              <a:t>!</a:t>
            </a:r>
          </a:p>
          <a:p>
            <a:pPr lvl="1"/>
            <a:r>
              <a:rPr lang="en-US" sz="3800" dirty="0" err="1"/>
              <a:t>ᎨᏙ</a:t>
            </a:r>
            <a:r>
              <a:rPr lang="en-US" sz="3800" dirty="0"/>
              <a:t> </a:t>
            </a:r>
            <a:r>
              <a:rPr lang="en-US" sz="3800" dirty="0" err="1"/>
              <a:t>ᎢᏳᏍᏗ</a:t>
            </a:r>
            <a:r>
              <a:rPr lang="en-US" sz="3800" dirty="0"/>
              <a:t> </a:t>
            </a:r>
            <a:r>
              <a:rPr lang="en-US" sz="3800" dirty="0" err="1"/>
              <a:t>ᎠᎵᏑᏫᏓ</a:t>
            </a:r>
            <a:r>
              <a:rPr lang="en-US" sz="3800" dirty="0"/>
              <a:t> </a:t>
            </a:r>
            <a:r>
              <a:rPr lang="en-US" sz="3800" dirty="0" err="1"/>
              <a:t>ᏍᎩᎾ</a:t>
            </a:r>
            <a:r>
              <a:rPr lang="en-US" sz="3800" dirty="0"/>
              <a:t> </a:t>
            </a:r>
            <a:r>
              <a:rPr lang="en-US" sz="3800" dirty="0" err="1"/>
              <a:t>ᎤᎿᏩ</a:t>
            </a:r>
            <a:r>
              <a:rPr lang="is-IS" sz="3800" dirty="0"/>
              <a:t>…?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16926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ᏑᏓᎵ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Ꮳ</a:t>
            </a:r>
            <a:r>
              <a:rPr lang="en-US" sz="4000" u="sng" dirty="0" err="1"/>
              <a:t>Ꭶ</a:t>
            </a:r>
            <a:r>
              <a:rPr lang="en-US" sz="4000" dirty="0" err="1"/>
              <a:t>ᏎᏍᏓᏅ</a:t>
            </a:r>
            <a:endParaRPr lang="en-US" sz="4000" dirty="0"/>
          </a:p>
          <a:p>
            <a:pPr lvl="1"/>
            <a:r>
              <a:rPr lang="en-US" sz="3600" dirty="0"/>
              <a:t>(</a:t>
            </a:r>
            <a:r>
              <a:rPr lang="en-US" sz="3600" dirty="0" err="1"/>
              <a:t>ᎦᏬᏂᎯᏍᏗ</a:t>
            </a:r>
            <a:r>
              <a:rPr lang="en-US" sz="3600" dirty="0"/>
              <a:t> </a:t>
            </a:r>
            <a:r>
              <a:rPr lang="en-US" sz="3600" dirty="0" err="1"/>
              <a:t>Ꮵ</a:t>
            </a:r>
            <a:r>
              <a:rPr lang="en-US" sz="3600" u="sng" dirty="0" err="1"/>
              <a:t>Ꭶ</a:t>
            </a:r>
            <a:r>
              <a:rPr lang="en-US" sz="3600" dirty="0" err="1"/>
              <a:t>ᏎᏍᏗᏍᎪ</a:t>
            </a:r>
            <a:r>
              <a:rPr lang="is-IS" sz="3600" dirty="0"/>
              <a:t>…)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807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ᏩᎭᏯ</a:t>
            </a:r>
            <a:r>
              <a:rPr lang="en-US" dirty="0"/>
              <a:t> </a:t>
            </a:r>
            <a:r>
              <a:rPr lang="en-US" dirty="0" err="1"/>
              <a:t>ᏥᏚᎳᏑᏝᏅ</a:t>
            </a:r>
            <a:r>
              <a:rPr lang="en-US" dirty="0"/>
              <a:t> - 05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ᎤᎴᏴᎯᏍᏗ</a:t>
            </a:r>
            <a:r>
              <a:rPr lang="zh-TW" altLang="en-US" dirty="0"/>
              <a:t> </a:t>
            </a:r>
            <a:r>
              <a:rPr lang="en-US" altLang="zh-TW" dirty="0"/>
              <a:t>		(s)he had to fell / cut down</a:t>
            </a:r>
          </a:p>
          <a:p>
            <a:r>
              <a:rPr lang="en-US" dirty="0" err="1"/>
              <a:t>Ꮧ</a:t>
            </a:r>
            <a:r>
              <a:rPr lang="en-US" u="sng" dirty="0" err="1"/>
              <a:t>Ꮷ</a:t>
            </a:r>
            <a:r>
              <a:rPr lang="en-US" dirty="0" err="1"/>
              <a:t>ᎬᎢ</a:t>
            </a:r>
            <a:r>
              <a:rPr lang="zh-TW" altLang="en-US" dirty="0"/>
              <a:t> </a:t>
            </a:r>
            <a:r>
              <a:rPr lang="en-US" altLang="zh-TW" dirty="0"/>
              <a:t>			tree</a:t>
            </a:r>
          </a:p>
          <a:p>
            <a:r>
              <a:rPr lang="en-US" dirty="0" err="1"/>
              <a:t>ᏫᎫᏓᎴ</a:t>
            </a:r>
            <a:r>
              <a:rPr lang="zh-TW" altLang="en-US" dirty="0"/>
              <a:t> </a:t>
            </a:r>
            <a:r>
              <a:rPr lang="en-US" altLang="zh-TW" dirty="0"/>
              <a:t>			hooked to it</a:t>
            </a:r>
          </a:p>
          <a:p>
            <a:r>
              <a:rPr lang="en-US" dirty="0" err="1"/>
              <a:t>ᎤᏍᏆᏙᎾᏃ</a:t>
            </a:r>
            <a:r>
              <a:rPr lang="zh-TW" altLang="en-US" dirty="0"/>
              <a:t> </a:t>
            </a:r>
            <a:r>
              <a:rPr lang="en-US" altLang="zh-TW" dirty="0"/>
              <a:t>		when (s)he finished</a:t>
            </a:r>
          </a:p>
          <a:p>
            <a:r>
              <a:rPr lang="en-US" dirty="0" err="1"/>
              <a:t>ᎤᏂᎾᏅᎩᏒ</a:t>
            </a:r>
            <a:r>
              <a:rPr lang="zh-TW" altLang="en-US" dirty="0"/>
              <a:t> </a:t>
            </a:r>
            <a:r>
              <a:rPr lang="en-US" altLang="zh-TW" dirty="0"/>
              <a:t>		they went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dirty="0" err="1"/>
              <a:t>ᎤᏩ.ᏛᎮ</a:t>
            </a:r>
            <a:r>
              <a:rPr lang="en-US" dirty="0"/>
              <a:t>			(s)he found</a:t>
            </a:r>
            <a:endParaRPr lang="en-US" altLang="zh-TW" dirty="0"/>
          </a:p>
          <a:p>
            <a:r>
              <a:rPr lang="en-US" dirty="0" err="1"/>
              <a:t>ᎭᎳᏑᏢᎩ</a:t>
            </a:r>
            <a:r>
              <a:rPr lang="zh-TW" altLang="en-US" dirty="0"/>
              <a:t> </a:t>
            </a:r>
            <a:r>
              <a:rPr lang="en-US" altLang="zh-TW" dirty="0"/>
              <a:t>			put it on! (a shoe)</a:t>
            </a:r>
          </a:p>
          <a:p>
            <a:r>
              <a:rPr lang="en-US" dirty="0" err="1"/>
              <a:t>ᏗᏥᏯ</a:t>
            </a:r>
            <a:r>
              <a:rPr lang="zh-TW" altLang="en-US" dirty="0"/>
              <a:t> </a:t>
            </a:r>
            <a:r>
              <a:rPr lang="en-US" altLang="zh-TW" dirty="0"/>
              <a:t>			where it lay</a:t>
            </a:r>
          </a:p>
          <a:p>
            <a:r>
              <a:rPr lang="en-US" dirty="0" err="1"/>
              <a:t>ᎤᏃᎯᎸᏎ</a:t>
            </a:r>
            <a:r>
              <a:rPr lang="en-US" dirty="0"/>
              <a:t>			it made a sound</a:t>
            </a:r>
          </a:p>
          <a:p>
            <a:r>
              <a:rPr lang="en-US" dirty="0" err="1"/>
              <a:t>ᏗᏍᏛᎦᏴᎮᏗ</a:t>
            </a:r>
            <a:r>
              <a:rPr lang="zh-TW" altLang="en-US" dirty="0"/>
              <a:t> </a:t>
            </a:r>
            <a:r>
              <a:rPr lang="en-US" altLang="zh-TW" dirty="0"/>
              <a:t>		they became stale/brittle (stiff)</a:t>
            </a:r>
            <a:endParaRPr lang="en-US" dirty="0"/>
          </a:p>
        </p:txBody>
      </p:sp>
      <p:pic>
        <p:nvPicPr>
          <p:cNvPr id="4" name="WolfWearsShoes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3272" y="863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357</Words>
  <Application>Microsoft Office PowerPoint</Application>
  <PresentationFormat>Widescreen</PresentationFormat>
  <Paragraphs>42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微軟正黑體</vt:lpstr>
      <vt:lpstr>Arial</vt:lpstr>
      <vt:lpstr>Trebuchet MS</vt:lpstr>
      <vt:lpstr>Wingdings 3</vt:lpstr>
      <vt:lpstr>Facet</vt:lpstr>
      <vt:lpstr>ᏣᎳᎩ 102</vt:lpstr>
      <vt:lpstr>It’s time for… Conversation Stations!</vt:lpstr>
      <vt:lpstr>ᏐᏊ</vt:lpstr>
      <vt:lpstr>ᏔᎵ</vt:lpstr>
      <vt:lpstr>ᏦᎢ</vt:lpstr>
      <vt:lpstr>ᏅᎩ</vt:lpstr>
      <vt:lpstr>ᎯᏍᎩ</vt:lpstr>
      <vt:lpstr>ᏑᏓᎵ</vt:lpstr>
      <vt:lpstr>ᏩᎭᏯ ᏥᏚᎳᏑᏝᏅ - 05</vt:lpstr>
      <vt:lpstr>ᏗᏤᏅᏒ ᏕᏣᎸᏫᏍᏓᏁᏗ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102</dc:title>
  <dc:creator>Microsoft Office User</dc:creator>
  <cp:lastModifiedBy>Erin Humphreys</cp:lastModifiedBy>
  <cp:revision>6</cp:revision>
  <dcterms:created xsi:type="dcterms:W3CDTF">2016-02-12T16:49:52Z</dcterms:created>
  <dcterms:modified xsi:type="dcterms:W3CDTF">2020-05-26T16:56:09Z</dcterms:modified>
</cp:coreProperties>
</file>