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62" r:id="rId5"/>
    <p:sldId id="260" r:id="rId6"/>
    <p:sldId id="261" r:id="rId7"/>
    <p:sldId id="263" r:id="rId8"/>
    <p:sldId id="264" r:id="rId9"/>
    <p:sldId id="257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/>
    <p:restoredTop sz="94700"/>
  </p:normalViewPr>
  <p:slideViewPr>
    <p:cSldViewPr snapToGrid="0" snapToObjects="1">
      <p:cViewPr varScale="1">
        <p:scale>
          <a:sx n="74" d="100"/>
          <a:sy n="74" d="100"/>
        </p:scale>
        <p:origin x="35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6/9/2020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6/9/2020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6/9/2020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ᏣᎳᎩ</a:t>
            </a:r>
            <a:r>
              <a:rPr lang="en-US" dirty="0"/>
              <a:t> 102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6-Week Review</a:t>
            </a:r>
          </a:p>
        </p:txBody>
      </p:sp>
    </p:spTree>
    <p:extLst>
      <p:ext uri="{BB962C8B-B14F-4D97-AF65-F5344CB8AC3E}">
        <p14:creationId xmlns:p14="http://schemas.microsoft.com/office/powerpoint/2010/main" val="1494888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ᏗᏤᏅᏒ</a:t>
            </a:r>
            <a:r>
              <a:rPr lang="en-US" dirty="0"/>
              <a:t> </a:t>
            </a:r>
            <a:r>
              <a:rPr lang="en-US" dirty="0" err="1"/>
              <a:t>ᏕᏣᎸᏫᏍᏓᏁᏗ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Record your reading of Wolf Wears Shoes</a:t>
            </a:r>
          </a:p>
          <a:p>
            <a:r>
              <a:rPr lang="en-US" dirty="0"/>
              <a:t>Do a separate reading (and a separate file) for parts 1-3.</a:t>
            </a:r>
          </a:p>
          <a:p>
            <a:r>
              <a:rPr lang="en-US" dirty="0"/>
              <a:t>Deposit them in the Dropbox on Sakai with filename “LastnameWolfWearsShoes0x” where the x corresponds to the part of the story you’re reading.</a:t>
            </a:r>
          </a:p>
          <a:p>
            <a:pPr lvl="1"/>
            <a:r>
              <a:rPr lang="en-US" dirty="0"/>
              <a:t>For example, if I read part 1: “FreyWolfWearsShoes01”</a:t>
            </a:r>
          </a:p>
          <a:p>
            <a:r>
              <a:rPr lang="en-US" dirty="0"/>
              <a:t>Review for 6-week exam</a:t>
            </a:r>
          </a:p>
          <a:p>
            <a:r>
              <a:rPr lang="en-US" dirty="0"/>
              <a:t>Decide on a group for oral presentations – your group MUST consist of at least 1 person with with whom you do not regularly sit in class.</a:t>
            </a:r>
          </a:p>
          <a:p>
            <a:r>
              <a:rPr lang="en-US" dirty="0"/>
              <a:t>For orals – You are conversing with friends. Each person describes an event (a small story) that happened to them sometime in the past. </a:t>
            </a:r>
            <a:r>
              <a:rPr lang="en-US"/>
              <a:t>~ 10 min total.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145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ᏧᏂᏃᎮ</a:t>
            </a:r>
            <a:r>
              <a:rPr lang="en-US" u="sng" dirty="0" err="1"/>
              <a:t>Ꮯ</a:t>
            </a:r>
            <a:r>
              <a:rPr lang="en-US" dirty="0" err="1"/>
              <a:t>Ꮧ</a:t>
            </a:r>
            <a:r>
              <a:rPr lang="en-US" dirty="0"/>
              <a:t> </a:t>
            </a:r>
            <a:r>
              <a:rPr lang="en-US" dirty="0" err="1"/>
              <a:t>ᏓᎾᎴᏫᏍᏙᏗ</a:t>
            </a:r>
            <a:r>
              <a:rPr lang="en-US" dirty="0"/>
              <a:t> - </a:t>
            </a:r>
            <a:r>
              <a:rPr lang="en-US" dirty="0" err="1"/>
              <a:t>ᏐᏊ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err="1"/>
              <a:t>ᎦᏨ</a:t>
            </a:r>
            <a:r>
              <a:rPr lang="en-US" sz="4000" dirty="0"/>
              <a:t> </a:t>
            </a:r>
            <a:r>
              <a:rPr lang="en-US" sz="4000" dirty="0" err="1"/>
              <a:t>ᏗᏤᏅᏒ</a:t>
            </a:r>
            <a:r>
              <a:rPr lang="en-US" sz="4000" dirty="0"/>
              <a:t>? </a:t>
            </a:r>
            <a:r>
              <a:rPr lang="en-US" sz="4000" dirty="0" err="1"/>
              <a:t>ᎣᏍᏓ.Ꭸ</a:t>
            </a:r>
            <a:r>
              <a:rPr lang="en-US" sz="4000" dirty="0"/>
              <a:t> </a:t>
            </a:r>
            <a:r>
              <a:rPr lang="en-US" sz="4000" dirty="0" err="1"/>
              <a:t>ᏣᏰᎸ</a:t>
            </a:r>
            <a:r>
              <a:rPr lang="en-US" sz="4000" dirty="0"/>
              <a:t>? </a:t>
            </a:r>
            <a:r>
              <a:rPr lang="en-US" sz="4000" dirty="0" err="1"/>
              <a:t>ᎨᏙ</a:t>
            </a:r>
            <a:r>
              <a:rPr lang="en-US" sz="4000" dirty="0"/>
              <a:t> </a:t>
            </a:r>
            <a:r>
              <a:rPr lang="en-US" sz="4000" dirty="0" err="1"/>
              <a:t>ᎤᏰᏟᏛ</a:t>
            </a:r>
            <a:r>
              <a:rPr lang="en-US" sz="4000" dirty="0"/>
              <a:t>?</a:t>
            </a:r>
          </a:p>
          <a:p>
            <a:pPr lvl="1"/>
            <a:r>
              <a:rPr lang="en-US" sz="3600" dirty="0"/>
              <a:t>(“Birmingham, AL </a:t>
            </a:r>
            <a:r>
              <a:rPr lang="en-US" sz="3600" dirty="0" err="1"/>
              <a:t>ᏗᏇᏅᏒ</a:t>
            </a:r>
            <a:r>
              <a:rPr lang="en-US" sz="3600" dirty="0"/>
              <a:t>. </a:t>
            </a:r>
            <a:r>
              <a:rPr lang="en-US" sz="3600" dirty="0" err="1"/>
              <a:t>ᎣᏍᏓ</a:t>
            </a:r>
            <a:r>
              <a:rPr lang="en-US" sz="3600" dirty="0"/>
              <a:t> </a:t>
            </a:r>
            <a:r>
              <a:rPr lang="en-US" sz="3600" dirty="0" err="1"/>
              <a:t>ᎦᏚᎲ</a:t>
            </a:r>
            <a:r>
              <a:rPr lang="en-US" sz="3600" dirty="0"/>
              <a:t> </a:t>
            </a:r>
            <a:r>
              <a:rPr lang="en-US" sz="3600" dirty="0" err="1"/>
              <a:t>ᎨᎵ</a:t>
            </a:r>
            <a:r>
              <a:rPr lang="en-US" sz="3600" dirty="0"/>
              <a:t> - </a:t>
            </a:r>
            <a:r>
              <a:rPr lang="en-US" sz="3600" dirty="0" err="1"/>
              <a:t>ᏍᏈᏍᏓ</a:t>
            </a:r>
            <a:r>
              <a:rPr lang="en-US" sz="3600" dirty="0"/>
              <a:t> </a:t>
            </a:r>
            <a:r>
              <a:rPr lang="en-US" sz="3600" dirty="0" err="1"/>
              <a:t>ᎢᏳᎾᏛ</a:t>
            </a:r>
            <a:r>
              <a:rPr lang="en-US" sz="3600" u="sng" dirty="0" err="1"/>
              <a:t>Ꮑ</a:t>
            </a:r>
            <a:r>
              <a:rPr lang="en-US" sz="3600" dirty="0" err="1"/>
              <a:t>Ꮧ</a:t>
            </a:r>
            <a:r>
              <a:rPr lang="en-US" sz="3600" dirty="0"/>
              <a:t> </a:t>
            </a:r>
            <a:r>
              <a:rPr lang="en-US" sz="3600" dirty="0" err="1"/>
              <a:t>ᎤᎿ</a:t>
            </a:r>
            <a:r>
              <a:rPr lang="en-US" sz="3600" dirty="0"/>
              <a:t>.”)</a:t>
            </a:r>
          </a:p>
        </p:txBody>
      </p:sp>
    </p:spTree>
    <p:extLst>
      <p:ext uri="{BB962C8B-B14F-4D97-AF65-F5344CB8AC3E}">
        <p14:creationId xmlns:p14="http://schemas.microsoft.com/office/powerpoint/2010/main" val="658631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ᏔᎵ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err="1"/>
              <a:t>ᏙᏱ</a:t>
            </a:r>
            <a:r>
              <a:rPr lang="en-US" sz="4000" dirty="0"/>
              <a:t> </a:t>
            </a:r>
            <a:r>
              <a:rPr lang="en-US" sz="4000" dirty="0" err="1"/>
              <a:t>ᏂᎦ</a:t>
            </a:r>
            <a:r>
              <a:rPr lang="en-US" sz="4000" u="sng" dirty="0" err="1"/>
              <a:t>Ꮅ</a:t>
            </a:r>
            <a:r>
              <a:rPr lang="en-US" sz="4000" dirty="0" err="1"/>
              <a:t>ᏍᏗᎭ</a:t>
            </a:r>
            <a:endParaRPr lang="en-US" sz="4000" dirty="0"/>
          </a:p>
          <a:p>
            <a:pPr lvl="1"/>
            <a:r>
              <a:rPr lang="en-US" sz="3800" dirty="0"/>
              <a:t>(</a:t>
            </a:r>
            <a:r>
              <a:rPr lang="en-US" sz="3800" dirty="0" err="1"/>
              <a:t>ᎠᎦᏍᎦ.Ꭸ</a:t>
            </a:r>
            <a:r>
              <a:rPr lang="en-US" sz="3800" dirty="0"/>
              <a:t>? </a:t>
            </a:r>
            <a:r>
              <a:rPr lang="en-US" sz="3800" dirty="0" err="1"/>
              <a:t>ᎫᏘᎭᏍ</a:t>
            </a:r>
            <a:r>
              <a:rPr lang="en-US" sz="3800" dirty="0"/>
              <a:t>?)</a:t>
            </a:r>
          </a:p>
        </p:txBody>
      </p:sp>
    </p:spTree>
    <p:extLst>
      <p:ext uri="{BB962C8B-B14F-4D97-AF65-F5344CB8AC3E}">
        <p14:creationId xmlns:p14="http://schemas.microsoft.com/office/powerpoint/2010/main" val="622710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ᏦᎢ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err="1"/>
              <a:t>Ꮳ</a:t>
            </a:r>
            <a:r>
              <a:rPr lang="en-US" sz="4000" u="sng" dirty="0" err="1"/>
              <a:t>Ꭶ</a:t>
            </a:r>
            <a:r>
              <a:rPr lang="en-US" sz="4000" dirty="0" err="1"/>
              <a:t>ᏎᏍᏓᏅ</a:t>
            </a:r>
            <a:endParaRPr lang="en-US" sz="4000" dirty="0"/>
          </a:p>
          <a:p>
            <a:pPr lvl="1"/>
            <a:r>
              <a:rPr lang="en-US" sz="3600" dirty="0"/>
              <a:t>(</a:t>
            </a:r>
            <a:r>
              <a:rPr lang="en-US" sz="3600" dirty="0" err="1"/>
              <a:t>ᎦᏬᏂᎯᏍᏗ</a:t>
            </a:r>
            <a:r>
              <a:rPr lang="en-US" sz="3600" dirty="0"/>
              <a:t> </a:t>
            </a:r>
            <a:r>
              <a:rPr lang="en-US" sz="3600" dirty="0" err="1"/>
              <a:t>Ꮵ</a:t>
            </a:r>
            <a:r>
              <a:rPr lang="en-US" sz="3600" u="sng" dirty="0" err="1"/>
              <a:t>Ꭶ</a:t>
            </a:r>
            <a:r>
              <a:rPr lang="en-US" sz="3600" dirty="0" err="1"/>
              <a:t>ᏎᏍᏗᏍᎪ</a:t>
            </a:r>
            <a:r>
              <a:rPr lang="is-IS" sz="3600" dirty="0"/>
              <a:t>…)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92419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ᏅᎩ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err="1"/>
              <a:t>ᏏᏓᏁᎳ</a:t>
            </a:r>
            <a:r>
              <a:rPr lang="en-US" sz="4000" dirty="0"/>
              <a:t> / </a:t>
            </a:r>
            <a:r>
              <a:rPr lang="en-US" sz="4000" dirty="0" err="1"/>
              <a:t>ᏚᏓᏘᎾᎥ</a:t>
            </a:r>
            <a:endParaRPr lang="en-US" sz="4000" dirty="0"/>
          </a:p>
          <a:p>
            <a:pPr lvl="1"/>
            <a:r>
              <a:rPr lang="en-US" sz="3800" dirty="0"/>
              <a:t>(</a:t>
            </a:r>
            <a:r>
              <a:rPr lang="en-US" sz="3800" dirty="0" err="1"/>
              <a:t>ᏣᏥ</a:t>
            </a:r>
            <a:r>
              <a:rPr lang="en-US" sz="3800" dirty="0"/>
              <a:t>, </a:t>
            </a:r>
            <a:r>
              <a:rPr lang="en-US" sz="3800" dirty="0" err="1"/>
              <a:t>ᏣᏙᏓ</a:t>
            </a:r>
            <a:r>
              <a:rPr lang="is-IS" sz="3800" dirty="0"/>
              <a:t>…)</a:t>
            </a:r>
            <a:endParaRPr lang="en-US" sz="3800" dirty="0"/>
          </a:p>
        </p:txBody>
      </p:sp>
    </p:spTree>
    <p:extLst>
      <p:ext uri="{BB962C8B-B14F-4D97-AF65-F5344CB8AC3E}">
        <p14:creationId xmlns:p14="http://schemas.microsoft.com/office/powerpoint/2010/main" val="496393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ᎯᏍᎩ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err="1"/>
              <a:t>ᏧᏂᎿᏩ</a:t>
            </a:r>
            <a:r>
              <a:rPr lang="en-US" sz="4000" dirty="0"/>
              <a:t>!</a:t>
            </a:r>
          </a:p>
          <a:p>
            <a:pPr lvl="1"/>
            <a:r>
              <a:rPr lang="en-US" sz="3800" dirty="0" err="1"/>
              <a:t>ᎨᏙ</a:t>
            </a:r>
            <a:r>
              <a:rPr lang="en-US" sz="3800" dirty="0"/>
              <a:t> </a:t>
            </a:r>
            <a:r>
              <a:rPr lang="en-US" sz="3800" dirty="0" err="1"/>
              <a:t>ᎢᏳᏍᏗ</a:t>
            </a:r>
            <a:r>
              <a:rPr lang="en-US" sz="3800" dirty="0"/>
              <a:t> </a:t>
            </a:r>
            <a:r>
              <a:rPr lang="en-US" sz="3800" dirty="0" err="1"/>
              <a:t>ᎠᎵᏑᏫᏓ</a:t>
            </a:r>
            <a:r>
              <a:rPr lang="en-US" sz="3800" dirty="0"/>
              <a:t> </a:t>
            </a:r>
            <a:r>
              <a:rPr lang="en-US" sz="3800" dirty="0" err="1"/>
              <a:t>ᏍᎩᎾ</a:t>
            </a:r>
            <a:r>
              <a:rPr lang="en-US" sz="3800" dirty="0"/>
              <a:t> </a:t>
            </a:r>
            <a:r>
              <a:rPr lang="en-US" sz="3800" dirty="0" err="1"/>
              <a:t>ᎤᎿᏩ</a:t>
            </a:r>
            <a:r>
              <a:rPr lang="is-IS" sz="3800" dirty="0"/>
              <a:t>…?</a:t>
            </a:r>
            <a:endParaRPr lang="en-US" sz="3800" dirty="0"/>
          </a:p>
        </p:txBody>
      </p:sp>
    </p:spTree>
    <p:extLst>
      <p:ext uri="{BB962C8B-B14F-4D97-AF65-F5344CB8AC3E}">
        <p14:creationId xmlns:p14="http://schemas.microsoft.com/office/powerpoint/2010/main" val="11235677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ᏑᏓᎵ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err="1"/>
              <a:t>ᎨᏙ</a:t>
            </a:r>
            <a:r>
              <a:rPr lang="en-US" sz="4000" dirty="0"/>
              <a:t> </a:t>
            </a:r>
            <a:r>
              <a:rPr lang="en-US" sz="4000" dirty="0" err="1"/>
              <a:t>ᎢᏳᏍᏗ</a:t>
            </a:r>
            <a:r>
              <a:rPr lang="en-US" sz="4000" dirty="0"/>
              <a:t> </a:t>
            </a:r>
            <a:r>
              <a:rPr lang="en-US" sz="4000" dirty="0" err="1"/>
              <a:t>ᏂᏣ</a:t>
            </a:r>
            <a:r>
              <a:rPr lang="en-US" sz="4000" u="sng" dirty="0" err="1"/>
              <a:t>Ꮅ</a:t>
            </a:r>
            <a:r>
              <a:rPr lang="en-US" sz="4000" dirty="0" err="1"/>
              <a:t>ᏍᏙᏗ</a:t>
            </a:r>
            <a:r>
              <a:rPr lang="en-US" sz="4000" dirty="0"/>
              <a:t> </a:t>
            </a:r>
            <a:r>
              <a:rPr lang="en-US" sz="4000" dirty="0" err="1"/>
              <a:t>ᏣᎸᏫᏍᏓ</a:t>
            </a:r>
            <a:r>
              <a:rPr lang="en-US" sz="4000" u="sng" dirty="0" err="1"/>
              <a:t>Ꮑ</a:t>
            </a:r>
            <a:r>
              <a:rPr lang="en-US" sz="4000" dirty="0" err="1"/>
              <a:t>Ꮧ</a:t>
            </a:r>
            <a:r>
              <a:rPr lang="en-US" sz="4000" dirty="0"/>
              <a:t> </a:t>
            </a:r>
            <a:r>
              <a:rPr lang="en-US" sz="4000" dirty="0" err="1"/>
              <a:t>ᏣᏚᎵ</a:t>
            </a:r>
            <a:r>
              <a:rPr lang="en-US" sz="4000" dirty="0"/>
              <a:t>?</a:t>
            </a:r>
          </a:p>
          <a:p>
            <a:pPr lvl="1"/>
            <a:r>
              <a:rPr lang="en-US" sz="3800" dirty="0"/>
              <a:t>(</a:t>
            </a:r>
            <a:r>
              <a:rPr lang="en-US" sz="3800" dirty="0" err="1"/>
              <a:t>ᎠᏥᎳ</a:t>
            </a:r>
            <a:r>
              <a:rPr lang="en-US" sz="3800" dirty="0"/>
              <a:t> </a:t>
            </a:r>
            <a:r>
              <a:rPr lang="en-US" sz="3800" dirty="0" err="1"/>
              <a:t>ᏗᏓᎳᏗᏍᎩ</a:t>
            </a:r>
            <a:r>
              <a:rPr lang="en-US" sz="3800" dirty="0"/>
              <a:t>? </a:t>
            </a:r>
            <a:r>
              <a:rPr lang="en-US" sz="3800" dirty="0" err="1"/>
              <a:t>ᏗᏓᎾᏥᏍᎩ</a:t>
            </a:r>
            <a:r>
              <a:rPr lang="en-US" sz="3800" dirty="0"/>
              <a:t>?)</a:t>
            </a:r>
          </a:p>
        </p:txBody>
      </p:sp>
    </p:spTree>
    <p:extLst>
      <p:ext uri="{BB962C8B-B14F-4D97-AF65-F5344CB8AC3E}">
        <p14:creationId xmlns:p14="http://schemas.microsoft.com/office/powerpoint/2010/main" val="6042537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ᎦᎵᏉᎩ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err="1"/>
              <a:t>ᎨᏙ</a:t>
            </a:r>
            <a:r>
              <a:rPr lang="en-US" sz="4000" dirty="0"/>
              <a:t> </a:t>
            </a:r>
            <a:r>
              <a:rPr lang="en-US" sz="4000" dirty="0" err="1"/>
              <a:t>ᎢᏳᏍᏗ</a:t>
            </a:r>
            <a:r>
              <a:rPr lang="en-US" sz="4000" dirty="0"/>
              <a:t> </a:t>
            </a:r>
            <a:r>
              <a:rPr lang="en-US" sz="4000" dirty="0" err="1"/>
              <a:t>ᎭᏛᏁᎮᎢ</a:t>
            </a:r>
            <a:r>
              <a:rPr lang="en-US" sz="4000" dirty="0"/>
              <a:t> </a:t>
            </a:r>
            <a:r>
              <a:rPr lang="en-US" sz="4000" dirty="0" err="1"/>
              <a:t>ᏒᎯ</a:t>
            </a:r>
            <a:r>
              <a:rPr lang="en-US" sz="4000" dirty="0"/>
              <a:t> </a:t>
            </a:r>
            <a:r>
              <a:rPr lang="en-US" sz="4000" dirty="0" err="1"/>
              <a:t>ᏥᎨᏒ</a:t>
            </a:r>
            <a:r>
              <a:rPr lang="en-US" sz="4000" dirty="0"/>
              <a:t>?</a:t>
            </a:r>
          </a:p>
          <a:p>
            <a:r>
              <a:rPr lang="en-US" sz="4000" dirty="0" err="1"/>
              <a:t>ᎣᏏᏊᏍ</a:t>
            </a:r>
            <a:r>
              <a:rPr lang="en-US" sz="4000" dirty="0"/>
              <a:t> </a:t>
            </a:r>
            <a:r>
              <a:rPr lang="en-US" sz="4000" dirty="0" err="1"/>
              <a:t>ᎨᎮ</a:t>
            </a:r>
            <a:r>
              <a:rPr lang="en-US" sz="4000" dirty="0"/>
              <a:t>? </a:t>
            </a:r>
            <a:r>
              <a:rPr lang="en-US" sz="4000" dirty="0" err="1"/>
              <a:t>ᎨᏙ</a:t>
            </a:r>
            <a:r>
              <a:rPr lang="en-US" sz="4000" dirty="0"/>
              <a:t> </a:t>
            </a:r>
            <a:r>
              <a:rPr lang="en-US" sz="4000" dirty="0" err="1"/>
              <a:t>ᎤᏰ</a:t>
            </a:r>
            <a:r>
              <a:rPr lang="en-US" sz="4000" u="sng" dirty="0" err="1"/>
              <a:t>Ꮯ</a:t>
            </a:r>
            <a:r>
              <a:rPr lang="en-US" sz="4000" dirty="0" err="1"/>
              <a:t>Ꮫ</a:t>
            </a:r>
            <a:r>
              <a:rPr lang="en-US" sz="40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314606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ᏩᎭᏯ</a:t>
            </a:r>
            <a:r>
              <a:rPr lang="en-US" dirty="0"/>
              <a:t> </a:t>
            </a:r>
            <a:r>
              <a:rPr lang="en-US" dirty="0" err="1"/>
              <a:t>ᏥᏚᎳᏑᏝᏅ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Ꮟ</a:t>
            </a:r>
            <a:r>
              <a:rPr lang="en-US" dirty="0"/>
              <a:t>			still						</a:t>
            </a:r>
            <a:r>
              <a:rPr lang="en-US" dirty="0" err="1"/>
              <a:t>ᎤᎵᏰᏗᎮ</a:t>
            </a:r>
            <a:r>
              <a:rPr lang="en-US" dirty="0"/>
              <a:t>		moaned</a:t>
            </a:r>
          </a:p>
          <a:p>
            <a:r>
              <a:rPr lang="en-US" dirty="0" err="1"/>
              <a:t>ᏕᎯᏂᏅᏌᏓ</a:t>
            </a:r>
            <a:r>
              <a:rPr lang="en-US" dirty="0"/>
              <a:t>		feet (you have them)		</a:t>
            </a:r>
            <a:r>
              <a:rPr lang="en-US" dirty="0" err="1"/>
              <a:t>ᎤᏃᏎᎴ</a:t>
            </a:r>
            <a:r>
              <a:rPr lang="en-US" dirty="0"/>
              <a:t>		they told</a:t>
            </a:r>
          </a:p>
          <a:p>
            <a:r>
              <a:rPr lang="en-US" dirty="0" err="1"/>
              <a:t>ᏥᏙᎩᏯᎷᎦ</a:t>
            </a:r>
            <a:r>
              <a:rPr lang="en-US" dirty="0"/>
              <a:t>	let’s hunt them			</a:t>
            </a:r>
            <a:r>
              <a:rPr lang="en-US" dirty="0" err="1"/>
              <a:t>ᏗᏥᏯ</a:t>
            </a:r>
            <a:r>
              <a:rPr lang="en-US" dirty="0"/>
              <a:t>		where it lay</a:t>
            </a:r>
          </a:p>
          <a:p>
            <a:r>
              <a:rPr lang="en-US" dirty="0" err="1"/>
              <a:t>ᎢᎦ</a:t>
            </a:r>
            <a:r>
              <a:rPr lang="en-US" dirty="0"/>
              <a:t>			the sum/count			</a:t>
            </a:r>
            <a:r>
              <a:rPr lang="en-US" dirty="0" err="1"/>
              <a:t>ᏭᏏᏅᎮ</a:t>
            </a:r>
            <a:r>
              <a:rPr lang="en-US" dirty="0"/>
              <a:t>		backed up</a:t>
            </a:r>
          </a:p>
          <a:p>
            <a:r>
              <a:rPr lang="en-US" dirty="0" err="1"/>
              <a:t>ᎤᏍᎪᎵᏍᏗ</a:t>
            </a:r>
            <a:r>
              <a:rPr lang="en-US" dirty="0"/>
              <a:t>	had to gnaw				</a:t>
            </a:r>
            <a:r>
              <a:rPr lang="en-US" dirty="0" err="1"/>
              <a:t>ᏭᏔᏍᏖᏎ</a:t>
            </a:r>
            <a:r>
              <a:rPr lang="en-US" dirty="0"/>
              <a:t>		stepped on it</a:t>
            </a:r>
          </a:p>
          <a:p>
            <a:r>
              <a:rPr lang="en-US" dirty="0" err="1"/>
              <a:t>ᎥᎨᏒ</a:t>
            </a:r>
            <a:r>
              <a:rPr lang="en-US" dirty="0"/>
              <a:t>			it turned out				</a:t>
            </a:r>
            <a:r>
              <a:rPr lang="en-US" dirty="0" err="1"/>
              <a:t>ᎣᏂ</a:t>
            </a:r>
            <a:r>
              <a:rPr lang="en-US" dirty="0"/>
              <a:t>			behind</a:t>
            </a:r>
          </a:p>
          <a:p>
            <a:r>
              <a:rPr lang="en-US" dirty="0" err="1"/>
              <a:t>ᏫᎫᏓᎸ</a:t>
            </a:r>
            <a:r>
              <a:rPr lang="en-US" dirty="0"/>
              <a:t>			hooked around			</a:t>
            </a:r>
            <a:r>
              <a:rPr lang="en-US" dirty="0" err="1"/>
              <a:t>ᎦᏅᏒᏓ</a:t>
            </a:r>
            <a:r>
              <a:rPr lang="en-US" dirty="0"/>
              <a:t>		foot (alt. spelling)</a:t>
            </a:r>
          </a:p>
          <a:p>
            <a:r>
              <a:rPr lang="en-US" dirty="0" err="1"/>
              <a:t>ᎠᎩᏠᎨ</a:t>
            </a:r>
            <a:r>
              <a:rPr lang="en-US" dirty="0"/>
              <a:t>		in agony	(past)			</a:t>
            </a:r>
            <a:r>
              <a:rPr lang="en-US" dirty="0" err="1"/>
              <a:t>ᎠᎩᏟᏲᎦ</a:t>
            </a:r>
            <a:r>
              <a:rPr lang="en-US" dirty="0"/>
              <a:t>		in agony (pres.)</a:t>
            </a:r>
          </a:p>
          <a:p>
            <a:r>
              <a:rPr lang="en-US" dirty="0" err="1"/>
              <a:t>ᎤᎪᎮ</a:t>
            </a:r>
            <a:r>
              <a:rPr lang="en-US" dirty="0"/>
              <a:t>			saw</a:t>
            </a:r>
          </a:p>
        </p:txBody>
      </p:sp>
      <p:pic>
        <p:nvPicPr>
          <p:cNvPr id="4" name="WolfWearsShoes06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618990" y="37941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697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14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19</TotalTime>
  <Words>355</Words>
  <Application>Microsoft Office PowerPoint</Application>
  <PresentationFormat>Widescreen</PresentationFormat>
  <Paragraphs>41</Paragraphs>
  <Slides>10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Trebuchet MS</vt:lpstr>
      <vt:lpstr>Wingdings 3</vt:lpstr>
      <vt:lpstr>Facet</vt:lpstr>
      <vt:lpstr>ᏣᎳᎩ 102</vt:lpstr>
      <vt:lpstr>ᏧᏂᏃᎮᏟᏗ ᏓᎾᎴᏫᏍᏙᏗ - ᏐᏊ</vt:lpstr>
      <vt:lpstr>ᏔᎵ</vt:lpstr>
      <vt:lpstr>ᏦᎢ</vt:lpstr>
      <vt:lpstr>ᏅᎩ</vt:lpstr>
      <vt:lpstr>ᎯᏍᎩ</vt:lpstr>
      <vt:lpstr>ᏑᏓᎵ</vt:lpstr>
      <vt:lpstr>ᎦᎵᏉᎩ</vt:lpstr>
      <vt:lpstr>ᏩᎭᏯ ᏥᏚᎳᏑᏝᏅ</vt:lpstr>
      <vt:lpstr>ᏗᏤᏅᏒ ᏕᏣᎸᏫᏍᏓᏁᏗ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ᏣᎳᎩ 102</dc:title>
  <dc:creator>Microsoft Office User</dc:creator>
  <cp:lastModifiedBy>Erin Humphreys</cp:lastModifiedBy>
  <cp:revision>5</cp:revision>
  <dcterms:created xsi:type="dcterms:W3CDTF">2016-02-17T16:54:31Z</dcterms:created>
  <dcterms:modified xsi:type="dcterms:W3CDTF">2020-06-09T18:17:56Z</dcterms:modified>
</cp:coreProperties>
</file>