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ᏚᏯ</a:t>
            </a:r>
            <a:r>
              <a:rPr lang="en-US" dirty="0"/>
              <a:t> </a:t>
            </a:r>
            <a:r>
              <a:rPr lang="en-US" dirty="0" err="1"/>
              <a:t>ᏗᎬᏣᏝᏅᎯ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7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ᎦᏛᏁᎵᎭ</a:t>
            </a:r>
            <a:r>
              <a:rPr lang="en-US" sz="4400" dirty="0"/>
              <a:t>  </a:t>
            </a:r>
            <a:r>
              <a:rPr lang="en-US" sz="4400" dirty="0" err="1"/>
              <a:t>ᎠᏆᏓ</a:t>
            </a:r>
            <a:r>
              <a:rPr lang="en-US" sz="4400" u="sng" dirty="0" err="1"/>
              <a:t>Ꮕ</a:t>
            </a:r>
            <a:r>
              <a:rPr lang="en-US" sz="4400" dirty="0" err="1"/>
              <a:t>Ꮤ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5860"/>
            <a:ext cx="5334000" cy="3540442"/>
          </a:xfrm>
        </p:spPr>
      </p:pic>
    </p:spTree>
    <p:extLst>
      <p:ext uri="{BB962C8B-B14F-4D97-AF65-F5344CB8AC3E}">
        <p14:creationId xmlns:p14="http://schemas.microsoft.com/office/powerpoint/2010/main" val="111137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ᎤᏙᏳ</a:t>
            </a:r>
            <a:r>
              <a:rPr lang="en-US" sz="4400" dirty="0"/>
              <a:t>  </a:t>
            </a:r>
            <a:r>
              <a:rPr lang="en-US" sz="4400" dirty="0" err="1"/>
              <a:t>ᏥᏍᎦᎡᎭ</a:t>
            </a:r>
            <a:r>
              <a:rPr lang="en-US" sz="4400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83" y="2193925"/>
            <a:ext cx="2547033" cy="4024313"/>
          </a:xfrm>
        </p:spPr>
      </p:pic>
    </p:spTree>
    <p:extLst>
      <p:ext uri="{BB962C8B-B14F-4D97-AF65-F5344CB8AC3E}">
        <p14:creationId xmlns:p14="http://schemas.microsoft.com/office/powerpoint/2010/main" val="58019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ᎠᎵᎮᎵᏨ</a:t>
            </a:r>
            <a:r>
              <a:rPr lang="en-US" sz="4400" dirty="0"/>
              <a:t>  </a:t>
            </a:r>
            <a:r>
              <a:rPr lang="en-US" sz="4400" dirty="0" err="1"/>
              <a:t>ᎠᏆᏓ</a:t>
            </a:r>
            <a:r>
              <a:rPr lang="en-US" sz="4400" u="sng" dirty="0" err="1"/>
              <a:t>Ꮕ</a:t>
            </a:r>
            <a:r>
              <a:rPr lang="en-US" sz="4400" dirty="0" err="1"/>
              <a:t>Ꮤ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94719"/>
            <a:ext cx="5334000" cy="4022725"/>
          </a:xfrm>
        </p:spPr>
      </p:pic>
    </p:spTree>
    <p:extLst>
      <p:ext uri="{BB962C8B-B14F-4D97-AF65-F5344CB8AC3E}">
        <p14:creationId xmlns:p14="http://schemas.microsoft.com/office/powerpoint/2010/main" val="79042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ᏥᏍᎦᎡᎭ</a:t>
            </a:r>
            <a:r>
              <a:rPr lang="is-IS" sz="4400" dirty="0"/>
              <a:t>…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63" y="2193925"/>
            <a:ext cx="2713073" cy="4024313"/>
          </a:xfrm>
        </p:spPr>
      </p:pic>
    </p:spTree>
    <p:extLst>
      <p:ext uri="{BB962C8B-B14F-4D97-AF65-F5344CB8AC3E}">
        <p14:creationId xmlns:p14="http://schemas.microsoft.com/office/powerpoint/2010/main" val="148142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ᎦᏕᎣᏍᎦ</a:t>
            </a:r>
            <a:r>
              <a:rPr lang="en-US" sz="4400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3" y="2224327"/>
            <a:ext cx="5555283" cy="3696788"/>
          </a:xfrm>
        </p:spPr>
      </p:pic>
    </p:spTree>
    <p:extLst>
      <p:ext uri="{BB962C8B-B14F-4D97-AF65-F5344CB8AC3E}">
        <p14:creationId xmlns:p14="http://schemas.microsoft.com/office/powerpoint/2010/main" val="196241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ᎤᏙᏳ</a:t>
            </a:r>
            <a:r>
              <a:rPr lang="en-US" sz="4400" dirty="0"/>
              <a:t>  </a:t>
            </a:r>
            <a:r>
              <a:rPr lang="en-US" sz="4400" dirty="0" err="1"/>
              <a:t>ᎠᎩᎾᎦᎸ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97" y="2833141"/>
            <a:ext cx="6346503" cy="2326481"/>
          </a:xfrm>
        </p:spPr>
      </p:pic>
    </p:spTree>
    <p:extLst>
      <p:ext uri="{BB962C8B-B14F-4D97-AF65-F5344CB8AC3E}">
        <p14:creationId xmlns:p14="http://schemas.microsoft.com/office/powerpoint/2010/main" val="210667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ᏗᏓᏂᎸᏣᏘ</a:t>
            </a:r>
            <a:r>
              <a:rPr lang="en-US" sz="4400" dirty="0"/>
              <a:t>  </a:t>
            </a:r>
            <a:r>
              <a:rPr lang="en-US" sz="4400" dirty="0" err="1"/>
              <a:t>ᎠᏆᏓ</a:t>
            </a:r>
            <a:r>
              <a:rPr lang="en-US" sz="4400" u="sng" dirty="0" err="1"/>
              <a:t>Ꮕ</a:t>
            </a:r>
            <a:r>
              <a:rPr lang="en-US" sz="4400" dirty="0" err="1"/>
              <a:t>Ꮤ</a:t>
            </a:r>
            <a:r>
              <a:rPr lang="en-US" sz="4400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9" y="2425748"/>
            <a:ext cx="4907721" cy="3435405"/>
          </a:xfrm>
        </p:spPr>
      </p:pic>
    </p:spTree>
    <p:extLst>
      <p:ext uri="{BB962C8B-B14F-4D97-AF65-F5344CB8AC3E}">
        <p14:creationId xmlns:p14="http://schemas.microsoft.com/office/powerpoint/2010/main" val="10750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ᎠᏆᏕᏴᏔᏁ</a:t>
            </a:r>
            <a:r>
              <a:rPr lang="en-US" sz="4400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11" y="2193925"/>
            <a:ext cx="2688177" cy="4024313"/>
          </a:xfrm>
        </p:spPr>
      </p:pic>
    </p:spTree>
    <p:extLst>
      <p:ext uri="{BB962C8B-B14F-4D97-AF65-F5344CB8AC3E}">
        <p14:creationId xmlns:p14="http://schemas.microsoft.com/office/powerpoint/2010/main" val="140077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ᎤᏪᎵᏍᎩ</a:t>
            </a:r>
            <a:r>
              <a:rPr lang="en-US" sz="4400" dirty="0"/>
              <a:t>  </a:t>
            </a:r>
            <a:r>
              <a:rPr lang="en-US" sz="4400" dirty="0" err="1"/>
              <a:t>ᎠᏆᏓ</a:t>
            </a:r>
            <a:r>
              <a:rPr lang="en-US" sz="4400" u="sng" dirty="0" err="1"/>
              <a:t>Ꮕ</a:t>
            </a:r>
            <a:r>
              <a:rPr lang="en-US" sz="4400" dirty="0" err="1"/>
              <a:t>Ꮤ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99" y="2193925"/>
            <a:ext cx="3027201" cy="4024313"/>
          </a:xfrm>
        </p:spPr>
      </p:pic>
    </p:spTree>
    <p:extLst>
      <p:ext uri="{BB962C8B-B14F-4D97-AF65-F5344CB8AC3E}">
        <p14:creationId xmlns:p14="http://schemas.microsoft.com/office/powerpoint/2010/main" val="1588772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ᎧᏂᎬᎾᎢ</a:t>
            </a:r>
            <a:r>
              <a:rPr lang="en-US" sz="4400" dirty="0"/>
              <a:t>  </a:t>
            </a:r>
            <a:r>
              <a:rPr lang="en-US" sz="4400" dirty="0" err="1"/>
              <a:t>ᎠᏆᏓ</a:t>
            </a:r>
            <a:r>
              <a:rPr lang="en-US" sz="4400" u="sng" dirty="0" err="1"/>
              <a:t>Ꮕ</a:t>
            </a:r>
            <a:r>
              <a:rPr lang="en-US" sz="4400" dirty="0" err="1"/>
              <a:t>Ꮤ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98" y="2096416"/>
            <a:ext cx="4821178" cy="3929629"/>
          </a:xfrm>
        </p:spPr>
      </p:pic>
    </p:spTree>
    <p:extLst>
      <p:ext uri="{BB962C8B-B14F-4D97-AF65-F5344CB8AC3E}">
        <p14:creationId xmlns:p14="http://schemas.microsoft.com/office/powerpoint/2010/main" val="81179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ᏣᏛ</a:t>
            </a:r>
            <a:r>
              <a:rPr lang="en-US" u="sng" dirty="0" err="1"/>
              <a:t>Ꮎ</a:t>
            </a:r>
            <a:r>
              <a:rPr lang="en-US" dirty="0" err="1"/>
              <a:t>Ꮨ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ᎤᎵᎮᎵᏍᏗ</a:t>
            </a:r>
            <a:r>
              <a:rPr lang="en-US" sz="4400" dirty="0"/>
              <a:t>  </a:t>
            </a:r>
            <a:r>
              <a:rPr lang="en-US" sz="4400" dirty="0" err="1"/>
              <a:t>ᎠᏆᏓᏅᏘ</a:t>
            </a:r>
            <a:r>
              <a:rPr lang="en-US" sz="4400" dirty="0"/>
              <a:t>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3" y="2193925"/>
            <a:ext cx="4024313" cy="4024313"/>
          </a:xfrm>
        </p:spPr>
      </p:pic>
    </p:spTree>
    <p:extLst>
      <p:ext uri="{BB962C8B-B14F-4D97-AF65-F5344CB8AC3E}">
        <p14:creationId xmlns:p14="http://schemas.microsoft.com/office/powerpoint/2010/main" val="95947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ᎠᎵᎮᎵᏨ</a:t>
            </a:r>
            <a:r>
              <a:rPr lang="en-US" sz="4400" dirty="0"/>
              <a:t>  </a:t>
            </a:r>
            <a:r>
              <a:rPr lang="en-US" sz="4400" dirty="0" err="1"/>
              <a:t>ᎠᏆᏓ</a:t>
            </a:r>
            <a:r>
              <a:rPr lang="en-US" sz="4400" u="sng" dirty="0" err="1"/>
              <a:t>Ꮕ</a:t>
            </a:r>
            <a:r>
              <a:rPr lang="en-US" sz="4400" dirty="0" err="1"/>
              <a:t>Ꮤ</a:t>
            </a:r>
            <a:r>
              <a:rPr lang="en-US" sz="4400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91" y="2193925"/>
            <a:ext cx="3947218" cy="4024313"/>
          </a:xfrm>
        </p:spPr>
      </p:pic>
    </p:spTree>
    <p:extLst>
      <p:ext uri="{BB962C8B-B14F-4D97-AF65-F5344CB8AC3E}">
        <p14:creationId xmlns:p14="http://schemas.microsoft.com/office/powerpoint/2010/main" val="257930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ᎤᏩᏙᎵᏍᏗ</a:t>
            </a:r>
            <a:r>
              <a:rPr lang="en-US" sz="4400" dirty="0"/>
              <a:t>  </a:t>
            </a:r>
            <a:r>
              <a:rPr lang="en-US" sz="4400" dirty="0" err="1"/>
              <a:t>ᎠᏆᏓ</a:t>
            </a:r>
            <a:r>
              <a:rPr lang="en-US" sz="4400" u="sng" dirty="0" err="1"/>
              <a:t>Ꮕ</a:t>
            </a:r>
            <a:r>
              <a:rPr lang="en-US" sz="4400" dirty="0" err="1"/>
              <a:t>Ꮤ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77" y="1832639"/>
            <a:ext cx="3305730" cy="4565481"/>
          </a:xfrm>
        </p:spPr>
      </p:pic>
    </p:spTree>
    <p:extLst>
      <p:ext uri="{BB962C8B-B14F-4D97-AF65-F5344CB8AC3E}">
        <p14:creationId xmlns:p14="http://schemas.microsoft.com/office/powerpoint/2010/main" val="103842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ᎠᎩᎾᎦᎸᎭ</a:t>
            </a:r>
            <a:r>
              <a:rPr lang="en-US" sz="4400" dirty="0"/>
              <a:t>  </a:t>
            </a:r>
            <a:r>
              <a:rPr lang="en-US" sz="4400" dirty="0" err="1"/>
              <a:t>ᎠᏆᏓᏅᏔ</a:t>
            </a:r>
            <a:r>
              <a:rPr lang="en-US" sz="4400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3" y="2193925"/>
            <a:ext cx="4024313" cy="4024313"/>
          </a:xfrm>
        </p:spPr>
      </p:pic>
    </p:spTree>
    <p:extLst>
      <p:ext uri="{BB962C8B-B14F-4D97-AF65-F5344CB8AC3E}">
        <p14:creationId xmlns:p14="http://schemas.microsoft.com/office/powerpoint/2010/main" val="43662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ᎠᎩᎳᏂᎩᎠ</a:t>
            </a:r>
            <a:r>
              <a:rPr lang="en-US" sz="4400" dirty="0"/>
              <a:t>  </a:t>
            </a:r>
            <a:r>
              <a:rPr lang="en-US" sz="4400" dirty="0" err="1"/>
              <a:t>ᎠᏆᏓᏅᏔ</a:t>
            </a:r>
            <a:r>
              <a:rPr lang="en-US" sz="4400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58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73330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ᎠᏆᏓᏅᏖᏗᎭ</a:t>
            </a:r>
            <a:r>
              <a:rPr lang="is-IS" sz="4400" dirty="0"/>
              <a:t>…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72" y="2193925"/>
            <a:ext cx="3395056" cy="4024313"/>
          </a:xfrm>
        </p:spPr>
      </p:pic>
    </p:spTree>
    <p:extLst>
      <p:ext uri="{BB962C8B-B14F-4D97-AF65-F5344CB8AC3E}">
        <p14:creationId xmlns:p14="http://schemas.microsoft.com/office/powerpoint/2010/main" val="152025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ᎦᎵᎡᎵᎦ</a:t>
            </a:r>
            <a:r>
              <a:rPr lang="en-US" sz="4400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29859"/>
            <a:ext cx="5334000" cy="3552444"/>
          </a:xfrm>
        </p:spPr>
      </p:pic>
    </p:spTree>
    <p:extLst>
      <p:ext uri="{BB962C8B-B14F-4D97-AF65-F5344CB8AC3E}">
        <p14:creationId xmlns:p14="http://schemas.microsoft.com/office/powerpoint/2010/main" val="46487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ᎤᏦᏍᏗ</a:t>
            </a:r>
            <a:r>
              <a:rPr lang="en-US" sz="4400" dirty="0"/>
              <a:t> / </a:t>
            </a:r>
            <a:r>
              <a:rPr lang="en-US" sz="4400" dirty="0" err="1"/>
              <a:t>ᎠᏓᎴᏨ</a:t>
            </a:r>
            <a:r>
              <a:rPr lang="en-US" sz="4400" dirty="0"/>
              <a:t>  </a:t>
            </a:r>
            <a:r>
              <a:rPr lang="en-US" sz="4400" dirty="0" err="1"/>
              <a:t>ᎠᏆ</a:t>
            </a:r>
            <a:r>
              <a:rPr lang="en-US" sz="4400" u="sng" dirty="0" err="1"/>
              <a:t>Ꮕ</a:t>
            </a:r>
            <a:r>
              <a:rPr lang="en-US" sz="4400" dirty="0" err="1"/>
              <a:t>ᏔᏅ</a:t>
            </a:r>
            <a:endParaRPr lang="en-US" sz="4400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38" y="1973455"/>
            <a:ext cx="3311979" cy="3935024"/>
          </a:xfrm>
        </p:spPr>
      </p:pic>
    </p:spTree>
    <p:extLst>
      <p:ext uri="{BB962C8B-B14F-4D97-AF65-F5344CB8AC3E}">
        <p14:creationId xmlns:p14="http://schemas.microsoft.com/office/powerpoint/2010/main" val="12981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ᎦᏍᎩ</a:t>
            </a:r>
            <a:r>
              <a:rPr lang="en-US" sz="4400" dirty="0"/>
              <a:t> </a:t>
            </a:r>
            <a:r>
              <a:rPr lang="en-US" sz="4400" dirty="0" err="1"/>
              <a:t>ᏗᏒᎥᏍᎩ</a:t>
            </a:r>
            <a:r>
              <a:rPr lang="en-US" sz="4400" dirty="0"/>
              <a:t>  </a:t>
            </a:r>
            <a:r>
              <a:rPr lang="en-US" sz="4400" dirty="0" err="1"/>
              <a:t>ᎠᏆᏓ</a:t>
            </a:r>
            <a:r>
              <a:rPr lang="en-US" sz="4400" u="sng" dirty="0" err="1"/>
              <a:t>Ꮕ</a:t>
            </a:r>
            <a:r>
              <a:rPr lang="en-US" sz="4400" dirty="0" err="1"/>
              <a:t>Ꮤ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94559"/>
            <a:ext cx="5246658" cy="3489028"/>
          </a:xfrm>
        </p:spPr>
      </p:pic>
    </p:spTree>
    <p:extLst>
      <p:ext uri="{BB962C8B-B14F-4D97-AF65-F5344CB8AC3E}">
        <p14:creationId xmlns:p14="http://schemas.microsoft.com/office/powerpoint/2010/main" val="107014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ᏙᏊ</a:t>
            </a:r>
            <a:r>
              <a:rPr lang="en-US" dirty="0"/>
              <a:t>  </a:t>
            </a:r>
            <a:r>
              <a:rPr lang="en-US" dirty="0" err="1"/>
              <a:t>ᏣᏓᏅᏔ</a:t>
            </a:r>
            <a:r>
              <a:rPr lang="en-US" dirty="0"/>
              <a:t>  </a:t>
            </a:r>
            <a:r>
              <a:rPr lang="en-US" dirty="0" err="1"/>
              <a:t>ᎪᎯ</a:t>
            </a:r>
            <a:r>
              <a:rPr lang="en-US" dirty="0"/>
              <a:t>  </a:t>
            </a:r>
            <a:r>
              <a:rPr lang="en-US" dirty="0" err="1"/>
              <a:t>ᎢᎦ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ᎡᏍᎦ</a:t>
            </a:r>
            <a:r>
              <a:rPr lang="en-US" sz="4400" dirty="0"/>
              <a:t>  </a:t>
            </a:r>
            <a:r>
              <a:rPr lang="en-US" sz="4400" dirty="0" err="1"/>
              <a:t>ᎠᎩᏰᎸᎭ</a:t>
            </a:r>
            <a:r>
              <a:rPr lang="is-IS" sz="4400" dirty="0"/>
              <a:t>…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335878"/>
            <a:ext cx="5314485" cy="3525275"/>
          </a:xfrm>
        </p:spPr>
      </p:pic>
    </p:spTree>
    <p:extLst>
      <p:ext uri="{BB962C8B-B14F-4D97-AF65-F5344CB8AC3E}">
        <p14:creationId xmlns:p14="http://schemas.microsoft.com/office/powerpoint/2010/main" val="40007615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31</TotalTime>
  <Words>154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Vapor Trail</vt:lpstr>
      <vt:lpstr>ᏣᎳᎩ 101</vt:lpstr>
      <vt:lpstr>ᏙᏊ  ᏣᏛᎾᏘ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  <vt:lpstr>ᏙᏊ  ᏣᏓᏅᏔ  ᎪᎯ  ᎢᎦ?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Erin Humphreys</cp:lastModifiedBy>
  <cp:revision>7</cp:revision>
  <dcterms:created xsi:type="dcterms:W3CDTF">2015-10-23T17:21:29Z</dcterms:created>
  <dcterms:modified xsi:type="dcterms:W3CDTF">2020-05-12T01:25:37Z</dcterms:modified>
</cp:coreProperties>
</file>