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8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err="1"/>
              <a:t>ᏣᎳᎩ</a:t>
            </a:r>
            <a:r>
              <a:rPr kumimoji="1" lang="en-US" altLang="zh-TW" dirty="0"/>
              <a:t> 101 - </a:t>
            </a:r>
            <a:r>
              <a:rPr kumimoji="1" lang="en-US" altLang="zh-TW" dirty="0" err="1"/>
              <a:t>ᏑᏓᎵᏁ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endParaRPr kumimoji="1"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err="1"/>
              <a:t>ᏗᏕᏲᎲᏍᎩ</a:t>
            </a:r>
            <a:r>
              <a:rPr kumimoji="1" lang="en-US" altLang="zh-TW" dirty="0"/>
              <a:t> .</a:t>
            </a:r>
            <a:r>
              <a:rPr kumimoji="1" lang="en-US" altLang="zh-TW" dirty="0" err="1"/>
              <a:t>ᏚᏯ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886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 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7ocloc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01" r="-42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474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three-o-cloc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184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12_O__cloc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74" r="-62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221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400" dirty="0" err="1"/>
              <a:t>ᎲᎦ</a:t>
            </a:r>
            <a:r>
              <a:rPr kumimoji="1" lang="en-US" altLang="zh-TW" sz="4400" dirty="0"/>
              <a:t> </a:t>
            </a:r>
            <a:r>
              <a:rPr kumimoji="1" lang="en-US" altLang="zh-TW" sz="4400" dirty="0" err="1"/>
              <a:t>ᎢᏳᏩᏂᎸᎢ</a:t>
            </a:r>
            <a:r>
              <a:rPr kumimoji="1" lang="en-US" altLang="zh-TW" sz="4400" dirty="0"/>
              <a:t>?</a:t>
            </a:r>
            <a:br>
              <a:rPr kumimoji="1" lang="en-US" altLang="zh-TW" sz="4400" dirty="0"/>
            </a:br>
            <a:r>
              <a:rPr kumimoji="1" lang="en-US" altLang="zh-TW" sz="4400" dirty="0" err="1"/>
              <a:t>Hvga</a:t>
            </a:r>
            <a:r>
              <a:rPr kumimoji="1" lang="en-US" altLang="zh-TW" sz="4400" dirty="0"/>
              <a:t> </a:t>
            </a:r>
            <a:r>
              <a:rPr kumimoji="1" lang="en-US" altLang="zh-TW" sz="4400" dirty="0" err="1"/>
              <a:t>iyuwahnilv’i</a:t>
            </a:r>
            <a:r>
              <a:rPr kumimoji="1" lang="en-US" altLang="zh-TW" sz="4400" dirty="0"/>
              <a:t>?</a:t>
            </a:r>
            <a:endParaRPr kumimoji="1" lang="zh-TW" alt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2800" dirty="0">
                <a:solidFill>
                  <a:prstClr val="white"/>
                </a:solidFill>
                <a:effectLst/>
                <a:cs typeface="+mj-cs"/>
              </a:rPr>
              <a:t>5 </a:t>
            </a:r>
            <a:r>
              <a:rPr kumimoji="1" lang="en-US" altLang="zh-TW" sz="2800" dirty="0" err="1">
                <a:solidFill>
                  <a:prstClr val="white"/>
                </a:solidFill>
                <a:effectLst/>
                <a:cs typeface="+mj-cs"/>
              </a:rPr>
              <a:t>ᎢᏔᏬᏍᏓᏅᎯ</a:t>
            </a:r>
            <a:r>
              <a:rPr kumimoji="1" lang="en-US" altLang="zh-TW" sz="2800" dirty="0">
                <a:solidFill>
                  <a:prstClr val="white"/>
                </a:solidFill>
                <a:effectLst/>
                <a:cs typeface="+mj-cs"/>
              </a:rPr>
              <a:t> </a:t>
            </a:r>
            <a:r>
              <a:rPr kumimoji="1" lang="en-US" altLang="zh-TW" sz="2800" i="1" dirty="0" err="1">
                <a:solidFill>
                  <a:prstClr val="white"/>
                </a:solidFill>
                <a:effectLst/>
                <a:cs typeface="+mj-cs"/>
              </a:rPr>
              <a:t>ᎤᎶᏒᏍᏗ</a:t>
            </a:r>
            <a:r>
              <a:rPr kumimoji="1" lang="en-US" altLang="zh-TW" sz="2800" i="1" dirty="0">
                <a:solidFill>
                  <a:prstClr val="white"/>
                </a:solidFill>
                <a:effectLst/>
                <a:cs typeface="+mj-cs"/>
              </a:rPr>
              <a:t> 2</a:t>
            </a:r>
          </a:p>
          <a:p>
            <a:r>
              <a:rPr kumimoji="1" lang="en-US" altLang="zh-TW" sz="2800" i="1" dirty="0">
                <a:solidFill>
                  <a:prstClr val="white"/>
                </a:solidFill>
                <a:effectLst/>
                <a:cs typeface="+mj-cs"/>
              </a:rPr>
              <a:t>5 </a:t>
            </a:r>
            <a:r>
              <a:rPr kumimoji="1" lang="en-US" altLang="zh-TW" sz="2800" dirty="0" err="1">
                <a:solidFill>
                  <a:prstClr val="white"/>
                </a:solidFill>
                <a:effectLst/>
                <a:cs typeface="+mj-cs"/>
              </a:rPr>
              <a:t>itawosdanvhi</a:t>
            </a:r>
            <a:r>
              <a:rPr kumimoji="1" lang="en-US" altLang="zh-TW" sz="2800" i="1" dirty="0">
                <a:solidFill>
                  <a:prstClr val="white"/>
                </a:solidFill>
                <a:effectLst/>
                <a:cs typeface="+mj-cs"/>
              </a:rPr>
              <a:t> </a:t>
            </a:r>
            <a:r>
              <a:rPr kumimoji="1" lang="en-US" altLang="zh-TW" sz="2800" i="1" dirty="0" err="1">
                <a:solidFill>
                  <a:prstClr val="white"/>
                </a:solidFill>
                <a:effectLst/>
                <a:cs typeface="+mj-cs"/>
              </a:rPr>
              <a:t>ulosvsdi</a:t>
            </a:r>
            <a:r>
              <a:rPr kumimoji="1" lang="en-US" altLang="zh-TW" sz="2800" dirty="0">
                <a:solidFill>
                  <a:prstClr val="white"/>
                </a:solidFill>
                <a:effectLst/>
                <a:cs typeface="+mj-cs"/>
              </a:rPr>
              <a:t> 2.</a:t>
            </a:r>
            <a:endParaRPr kumimoji="1" lang="zh-TW" altLang="en-US" sz="2800" dirty="0"/>
          </a:p>
        </p:txBody>
      </p:sp>
      <p:pic>
        <p:nvPicPr>
          <p:cNvPr id="6" name="Content Placeholder 5" descr="5past2.gif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1" r="-4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764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7" name="Content Placeholder 6" descr="10past7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276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9_25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8416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11_20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806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 err="1"/>
              <a:t>ᏔᎵ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ᎠᏰᏟ</a:t>
            </a:r>
            <a:r>
              <a:rPr kumimoji="1" lang="en-US" altLang="zh-TW" sz="3600" dirty="0"/>
              <a:t>!</a:t>
            </a:r>
          </a:p>
          <a:p>
            <a:r>
              <a:rPr kumimoji="1" lang="en-US" altLang="zh-TW" sz="3600" dirty="0" err="1"/>
              <a:t>Ta’li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ayehli</a:t>
            </a:r>
            <a:r>
              <a:rPr kumimoji="1" lang="en-US" altLang="zh-TW" sz="3600" dirty="0"/>
              <a:t>!</a:t>
            </a:r>
            <a:endParaRPr kumimoji="1" lang="zh-TW" altLang="en-US" sz="3600" dirty="0"/>
          </a:p>
        </p:txBody>
      </p:sp>
      <p:pic>
        <p:nvPicPr>
          <p:cNvPr id="7" name="Content Placeholder 6" descr="2_30.gif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1" r="-41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7727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7" name="Content Placeholder 6" descr="8-30-h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r="7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5400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12_30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363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x-none" altLang="zh-TW" dirty="0"/>
              <a:t>ᏏᏲ!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Homework </a:t>
            </a:r>
            <a:r>
              <a:rPr kumimoji="1" lang="en-US" altLang="zh-TW" dirty="0" err="1"/>
              <a:t>ᏍᎩᎾᎥᏏ</a:t>
            </a:r>
            <a:r>
              <a:rPr kumimoji="1" lang="en-US" altLang="zh-TW" dirty="0"/>
              <a:t>.</a:t>
            </a:r>
          </a:p>
          <a:p>
            <a:r>
              <a:rPr kumimoji="1" lang="en-US" altLang="zh-TW" dirty="0" err="1"/>
              <a:t>ᎢᏣᏕᎳᎰᎯᏍᏗᏍ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ᎢᏣᏚᎵ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552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Uhr 11-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005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TW" sz="3600" dirty="0" err="1"/>
              <a:t>ᎯᏍᎩ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ᎢᏔᏬᏍᏓᏅᎯ</a:t>
            </a:r>
            <a:r>
              <a:rPr kumimoji="1" lang="en-US" altLang="zh-TW" sz="3600" dirty="0"/>
              <a:t> </a:t>
            </a:r>
            <a:r>
              <a:rPr kumimoji="1" lang="en-US" altLang="zh-TW" sz="3600" i="1" dirty="0" err="1"/>
              <a:t>ᎤᏓᎷᎳ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ᏔᎵᏚ</a:t>
            </a:r>
            <a:r>
              <a:rPr kumimoji="1" lang="en-US" altLang="zh-TW" sz="3600" dirty="0"/>
              <a:t>.</a:t>
            </a:r>
          </a:p>
          <a:p>
            <a:r>
              <a:rPr kumimoji="1" lang="en-US" altLang="zh-TW" sz="3600" dirty="0" err="1"/>
              <a:t>Hisgi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itawosdanvhi</a:t>
            </a:r>
            <a:r>
              <a:rPr kumimoji="1" lang="en-US" altLang="zh-TW" sz="3600" dirty="0"/>
              <a:t> </a:t>
            </a:r>
            <a:r>
              <a:rPr kumimoji="1" lang="en-US" altLang="zh-TW" sz="3600" i="1" dirty="0" err="1"/>
              <a:t>udalula</a:t>
            </a:r>
            <a:r>
              <a:rPr kumimoji="1" lang="en-US" altLang="zh-TW" sz="3600" i="1" dirty="0"/>
              <a:t> </a:t>
            </a:r>
            <a:r>
              <a:rPr kumimoji="1" lang="en-US" altLang="zh-TW" sz="3600" dirty="0" err="1"/>
              <a:t>talidu</a:t>
            </a:r>
            <a:r>
              <a:rPr kumimoji="1" lang="en-US" altLang="zh-TW" sz="3600" dirty="0"/>
              <a:t>.</a:t>
            </a:r>
            <a:endParaRPr kumimoji="1" lang="zh-TW" altLang="en-US" sz="3600" dirty="0"/>
          </a:p>
        </p:txBody>
      </p:sp>
      <p:pic>
        <p:nvPicPr>
          <p:cNvPr id="7" name="Content Placeholder 6" descr="11-55-clock-time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b="3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763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ᎢᏳᏩᏂᎸᎢ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7" name="Content Placeholder 6" descr="3_5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76" r="-133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2940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ᏗᏦᏪᎳᎦ</a:t>
            </a:r>
            <a:r>
              <a:rPr kumimoji="1" lang="en-US" altLang="zh-TW" dirty="0"/>
              <a:t>!</a:t>
            </a:r>
            <a:br>
              <a:rPr kumimoji="1" lang="en-US" altLang="zh-TW" dirty="0"/>
            </a:br>
            <a:r>
              <a:rPr kumimoji="1" lang="en-US" altLang="zh-TW" dirty="0" err="1"/>
              <a:t>Ditsohwelaga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Write the following in words:</a:t>
            </a:r>
          </a:p>
          <a:p>
            <a:pPr lvl="1"/>
            <a:r>
              <a:rPr kumimoji="1" lang="en-US" altLang="zh-TW" dirty="0"/>
              <a:t>8:30	3:45</a:t>
            </a:r>
          </a:p>
          <a:p>
            <a:pPr lvl="1"/>
            <a:r>
              <a:rPr kumimoji="1" lang="en-US" altLang="zh-TW" dirty="0"/>
              <a:t>9:55	2:50</a:t>
            </a:r>
          </a:p>
          <a:p>
            <a:pPr lvl="1"/>
            <a:r>
              <a:rPr kumimoji="1" lang="en-US" altLang="zh-TW" dirty="0"/>
              <a:t>5:00	12:35</a:t>
            </a:r>
          </a:p>
          <a:p>
            <a:pPr lvl="1"/>
            <a:r>
              <a:rPr kumimoji="1" lang="en-US" altLang="zh-TW" dirty="0"/>
              <a:t>6:25	1:00</a:t>
            </a:r>
          </a:p>
          <a:p>
            <a:pPr lvl="1"/>
            <a:r>
              <a:rPr kumimoji="1" lang="en-US" altLang="zh-TW" dirty="0"/>
              <a:t>7:10	6:15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185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ᏗᏦᏪᎳᎦ</a:t>
            </a:r>
            <a:r>
              <a:rPr kumimoji="1" lang="en-US" altLang="zh-TW" dirty="0"/>
              <a:t>!</a:t>
            </a:r>
            <a:br>
              <a:rPr kumimoji="1" lang="en-US" altLang="zh-TW" dirty="0"/>
            </a:br>
            <a:r>
              <a:rPr kumimoji="1" lang="en-US" altLang="zh-TW" dirty="0" err="1"/>
              <a:t>Ditsohwelaga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Write the following in words:</a:t>
            </a:r>
          </a:p>
          <a:p>
            <a:pPr lvl="1"/>
            <a:r>
              <a:rPr kumimoji="1" lang="en-US" altLang="zh-TW" dirty="0"/>
              <a:t>8:30 – </a:t>
            </a:r>
            <a:r>
              <a:rPr kumimoji="1" lang="en-US" altLang="zh-TW" dirty="0" err="1"/>
              <a:t>tsanela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ayehli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9:55 – </a:t>
            </a:r>
            <a:r>
              <a:rPr kumimoji="1" lang="en-US" altLang="zh-TW" dirty="0" err="1"/>
              <a:t>hisgi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udalula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sgohi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5:00 – </a:t>
            </a:r>
            <a:r>
              <a:rPr kumimoji="1" lang="en-US" altLang="zh-TW" dirty="0" err="1"/>
              <a:t>hisgi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6:25 – </a:t>
            </a:r>
            <a:r>
              <a:rPr kumimoji="1" lang="en-US" altLang="zh-TW" dirty="0" err="1"/>
              <a:t>tal</a:t>
            </a:r>
            <a:r>
              <a:rPr kumimoji="1" lang="en-US" altLang="zh-TW" u="sng" dirty="0" err="1"/>
              <a:t>i</a:t>
            </a:r>
            <a:r>
              <a:rPr kumimoji="1" lang="en-US" altLang="zh-TW" dirty="0" err="1"/>
              <a:t>sgo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hisg</a:t>
            </a:r>
            <a:r>
              <a:rPr kumimoji="1" lang="en-US" altLang="zh-TW" u="sng" dirty="0" err="1"/>
              <a:t>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ulosvsdi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sudali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7:10 – </a:t>
            </a:r>
            <a:r>
              <a:rPr kumimoji="1" lang="en-US" altLang="zh-TW" dirty="0" err="1"/>
              <a:t>sgohi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ulosvsdi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gal</a:t>
            </a:r>
            <a:r>
              <a:rPr kumimoji="1" lang="en-US" altLang="zh-TW" u="sng" dirty="0" err="1"/>
              <a:t>i</a:t>
            </a:r>
            <a:r>
              <a:rPr kumimoji="1" lang="en-US" altLang="zh-TW" dirty="0" err="1"/>
              <a:t>kwogi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925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ᏗᏦᏪᎳᎦ</a:t>
            </a:r>
            <a:r>
              <a:rPr kumimoji="1" lang="en-US" altLang="zh-TW" dirty="0"/>
              <a:t>!</a:t>
            </a:r>
            <a:br>
              <a:rPr kumimoji="1" lang="en-US" altLang="zh-TW" dirty="0"/>
            </a:br>
            <a:r>
              <a:rPr kumimoji="1" lang="en-US" altLang="zh-TW" dirty="0" err="1"/>
              <a:t>Ditsohwelaga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Write the following in words:</a:t>
            </a:r>
          </a:p>
          <a:p>
            <a:pPr lvl="1"/>
            <a:r>
              <a:rPr kumimoji="1" lang="en-US" altLang="zh-TW" dirty="0"/>
              <a:t>3:45 – </a:t>
            </a:r>
            <a:r>
              <a:rPr kumimoji="1" lang="en-US" altLang="zh-TW" dirty="0" err="1"/>
              <a:t>hisgadu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udalula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nvhgi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2:50 – </a:t>
            </a:r>
            <a:r>
              <a:rPr kumimoji="1" lang="en-US" altLang="zh-TW" dirty="0" err="1"/>
              <a:t>sgohi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udalula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tso’i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12:35 – </a:t>
            </a:r>
            <a:r>
              <a:rPr kumimoji="1" lang="en-US" altLang="zh-TW" dirty="0" err="1"/>
              <a:t>tal</a:t>
            </a:r>
            <a:r>
              <a:rPr kumimoji="1" lang="en-US" altLang="zh-TW" u="sng" dirty="0" err="1"/>
              <a:t>i</a:t>
            </a:r>
            <a:r>
              <a:rPr kumimoji="1" lang="en-US" altLang="zh-TW" dirty="0" err="1"/>
              <a:t>sgo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hisgi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udalula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sogwo</a:t>
            </a:r>
            <a:r>
              <a:rPr kumimoji="1" lang="en-US" altLang="zh-TW" dirty="0"/>
              <a:t> / </a:t>
            </a:r>
            <a:r>
              <a:rPr kumimoji="1" lang="en-US" altLang="zh-TW" dirty="0" err="1"/>
              <a:t>tsosgo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hisg</a:t>
            </a:r>
            <a:r>
              <a:rPr kumimoji="1" lang="en-US" altLang="zh-TW" u="sng" dirty="0" err="1"/>
              <a:t>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ulosvsdi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tal</a:t>
            </a:r>
            <a:r>
              <a:rPr kumimoji="1" lang="en-US" altLang="zh-TW" u="sng" dirty="0" err="1"/>
              <a:t>i</a:t>
            </a:r>
            <a:r>
              <a:rPr kumimoji="1" lang="en-US" altLang="zh-TW" dirty="0" err="1"/>
              <a:t>du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1:00 – </a:t>
            </a:r>
            <a:r>
              <a:rPr kumimoji="1" lang="en-US" altLang="zh-TW" dirty="0" err="1"/>
              <a:t>sogwo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iyuwahnilv’i</a:t>
            </a:r>
            <a:endParaRPr kumimoji="1" lang="en-US" altLang="zh-TW" dirty="0"/>
          </a:p>
          <a:p>
            <a:pPr lvl="1"/>
            <a:r>
              <a:rPr kumimoji="1" lang="en-US" altLang="zh-TW" dirty="0"/>
              <a:t>6:15 – </a:t>
            </a:r>
            <a:r>
              <a:rPr kumimoji="1" lang="en-US" altLang="zh-TW" dirty="0" err="1"/>
              <a:t>hisgadu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itawosdanvhi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ulosvsdi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sudali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92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x-none" altLang="zh-TW" dirty="0"/>
              <a:t>ᎤᏒᎯ ᎠᎴ ᎢᎦ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Usvhi</a:t>
            </a:r>
            <a:r>
              <a:rPr kumimoji="1" lang="en-US" altLang="zh-TW" dirty="0"/>
              <a:t> ale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day-and-n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0" r="-16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5250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ᎤᏒ</a:t>
            </a:r>
            <a:r>
              <a:rPr kumimoji="1" lang="en-US" altLang="zh-TW" dirty="0" err="1"/>
              <a:t>Ꭿ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ᎠᎴ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Daytime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96" r="-24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4087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ᎤᏒ</a:t>
            </a:r>
            <a:r>
              <a:rPr kumimoji="1" lang="en-US" altLang="zh-TW" dirty="0" err="1"/>
              <a:t>Ꭿ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ᎠᎴ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Usvhi</a:t>
            </a:r>
            <a:r>
              <a:rPr kumimoji="1" lang="en-US" altLang="zh-TW" dirty="0"/>
              <a:t> ale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daytime0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49" r="-25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3298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ᎤᏒ</a:t>
            </a:r>
            <a:r>
              <a:rPr kumimoji="1" lang="en-US" altLang="zh-TW" dirty="0" err="1"/>
              <a:t>Ꭿ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ᎠᎴ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Usvhi</a:t>
            </a:r>
            <a:r>
              <a:rPr kumimoji="1" lang="en-US" altLang="zh-TW" dirty="0"/>
              <a:t> ale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earth_lights_h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2" r="-6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587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Ꭲ</a:t>
            </a:r>
            <a:r>
              <a:rPr kumimoji="1" lang="en-US" altLang="zh-TW" dirty="0" err="1"/>
              <a:t>ᏣᏓᏲᎵᎳ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Aft>
                <a:spcPts val="2000"/>
              </a:spcAft>
            </a:pPr>
            <a:r>
              <a:rPr kumimoji="1" lang="en-US" altLang="zh-TW" dirty="0"/>
              <a:t>4 </a:t>
            </a:r>
            <a:r>
              <a:rPr kumimoji="1" lang="en-US" altLang="zh-TW" dirty="0" err="1"/>
              <a:t>ᎢᏯᏂ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ᎠᎯᏴᏫ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ᏗᏥᏝᏃᎮᏝ</a:t>
            </a:r>
            <a:r>
              <a:rPr kumimoji="1" lang="en-US" altLang="zh-TW" dirty="0"/>
              <a:t>.      </a:t>
            </a:r>
            <a:r>
              <a:rPr kumimoji="1" lang="en-US" altLang="zh-TW" sz="1800" dirty="0"/>
              <a:t>4 </a:t>
            </a:r>
            <a:r>
              <a:rPr kumimoji="1" lang="en-US" altLang="zh-TW" sz="1800" dirty="0" err="1"/>
              <a:t>iyani</a:t>
            </a:r>
            <a:r>
              <a:rPr kumimoji="1" lang="en-US" altLang="zh-TW" sz="1800" dirty="0"/>
              <a:t> </a:t>
            </a:r>
            <a:r>
              <a:rPr kumimoji="1" lang="en-US" altLang="zh-TW" sz="1800" dirty="0" err="1"/>
              <a:t>aniyvwi</a:t>
            </a:r>
            <a:r>
              <a:rPr kumimoji="1" lang="en-US" altLang="zh-TW" sz="1800" dirty="0"/>
              <a:t> </a:t>
            </a:r>
            <a:r>
              <a:rPr kumimoji="1" lang="en-US" altLang="zh-TW" sz="1800" dirty="0" err="1"/>
              <a:t>ditsitlanohetla</a:t>
            </a:r>
            <a:r>
              <a:rPr kumimoji="1" lang="en-US" altLang="zh-TW" sz="1800" dirty="0"/>
              <a:t>!</a:t>
            </a:r>
          </a:p>
          <a:p>
            <a:pPr lvl="1"/>
            <a:r>
              <a:rPr kumimoji="1" lang="en-US" altLang="zh-TW" dirty="0" err="1"/>
              <a:t>ᎢᏣᏓᏲᎵᎳ</a:t>
            </a:r>
            <a:r>
              <a:rPr kumimoji="1" lang="en-US" altLang="zh-TW" dirty="0"/>
              <a:t>! 		“</a:t>
            </a:r>
            <a:r>
              <a:rPr kumimoji="1" lang="en-US" altLang="zh-TW" dirty="0" err="1"/>
              <a:t>itsadayolila</a:t>
            </a:r>
            <a:r>
              <a:rPr kumimoji="1" lang="en-US" altLang="zh-TW" dirty="0"/>
              <a:t>!</a:t>
            </a:r>
          </a:p>
          <a:p>
            <a:pPr lvl="2"/>
            <a:r>
              <a:rPr kumimoji="1" lang="en-US" altLang="zh-TW" dirty="0"/>
              <a:t>“</a:t>
            </a:r>
            <a:r>
              <a:rPr kumimoji="1" lang="en-US" altLang="zh-TW" dirty="0" err="1"/>
              <a:t>ᏏᏲ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ᎣᏏᏉᏧ</a:t>
            </a:r>
            <a:r>
              <a:rPr kumimoji="1" lang="en-US" altLang="zh-TW" dirty="0"/>
              <a:t>?” 		“</a:t>
            </a:r>
            <a:r>
              <a:rPr kumimoji="1" lang="en-US" altLang="zh-TW" dirty="0" err="1"/>
              <a:t>Siyo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Osigwotsu</a:t>
            </a:r>
            <a:r>
              <a:rPr kumimoji="1" lang="en-US" altLang="zh-TW" dirty="0"/>
              <a:t>?”</a:t>
            </a:r>
          </a:p>
          <a:p>
            <a:pPr lvl="2"/>
            <a:r>
              <a:rPr kumimoji="1" lang="en-US" altLang="zh-TW" dirty="0"/>
              <a:t> “</a:t>
            </a:r>
            <a:r>
              <a:rPr kumimoji="1" lang="en-US" altLang="zh-TW" dirty="0" err="1"/>
              <a:t>ᎦᎵᎡᎵᎦ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ᏥᎬᎪᏩᏔ</a:t>
            </a:r>
            <a:r>
              <a:rPr kumimoji="1" lang="en-US" altLang="zh-TW" dirty="0"/>
              <a:t>!”	“</a:t>
            </a:r>
            <a:r>
              <a:rPr kumimoji="1" lang="en-US" altLang="zh-TW" dirty="0" err="1"/>
              <a:t>Gali’eliga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tsigvgowata</a:t>
            </a:r>
            <a:r>
              <a:rPr kumimoji="1" lang="en-US" altLang="zh-TW" dirty="0"/>
              <a:t>!”</a:t>
            </a:r>
          </a:p>
          <a:p>
            <a:pPr lvl="1"/>
            <a:r>
              <a:rPr kumimoji="1" lang="en-US" altLang="zh-TW" dirty="0"/>
              <a:t>3 </a:t>
            </a:r>
            <a:r>
              <a:rPr kumimoji="1" lang="en-US" altLang="zh-TW" dirty="0" err="1"/>
              <a:t>ᏧᎾᏕᎳᎰᎯᏍᏙᏗ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ᎢᏣᏓᏔᏓᎲᎦ</a:t>
            </a:r>
            <a:r>
              <a:rPr kumimoji="1" lang="en-US" altLang="zh-TW" dirty="0"/>
              <a:t>.   </a:t>
            </a:r>
            <a:r>
              <a:rPr kumimoji="1" lang="en-US" altLang="zh-TW" sz="1200" dirty="0"/>
              <a:t> 3 </a:t>
            </a:r>
            <a:r>
              <a:rPr kumimoji="1" lang="en-US" altLang="zh-TW" sz="1200" dirty="0" err="1"/>
              <a:t>tsunadelahohisdodi</a:t>
            </a:r>
            <a:r>
              <a:rPr kumimoji="1" lang="en-US" altLang="zh-TW" sz="1200" dirty="0"/>
              <a:t> </a:t>
            </a:r>
            <a:r>
              <a:rPr kumimoji="1" lang="en-US" altLang="zh-TW" sz="1200" dirty="0" err="1"/>
              <a:t>itsadatadahvga</a:t>
            </a:r>
            <a:r>
              <a:rPr kumimoji="1" lang="en-US" altLang="zh-TW" sz="1200" dirty="0"/>
              <a:t>.</a:t>
            </a:r>
            <a:endParaRPr kumimoji="1" lang="zh-TW" altLang="en-US" sz="1200" dirty="0"/>
          </a:p>
          <a:p>
            <a:pPr lvl="1"/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4741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ᎤᏒ</a:t>
            </a:r>
            <a:r>
              <a:rPr kumimoji="1" lang="en-US" altLang="zh-TW" dirty="0" err="1"/>
              <a:t>Ꭿ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ᎠᎴ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Usvhi</a:t>
            </a:r>
            <a:r>
              <a:rPr kumimoji="1" lang="en-US" altLang="zh-TW" dirty="0"/>
              <a:t> ale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pic>
        <p:nvPicPr>
          <p:cNvPr id="4" name="Content Placeholder 3" descr="star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92" r="-255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5283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Homework!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READ: CH. 03 - Work and Community Life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WRITE: 3.1, 3.3</a:t>
            </a:r>
            <a:br>
              <a:rPr lang="en-US" altLang="zh-TW" dirty="0"/>
            </a:br>
            <a:endParaRPr lang="en-US" altLang="zh-TW" dirty="0"/>
          </a:p>
          <a:p>
            <a:r>
              <a:rPr lang="en-US" altLang="zh-TW" dirty="0"/>
              <a:t>STUDY: </a:t>
            </a:r>
            <a:r>
              <a:rPr lang="en-US" altLang="zh-TW" dirty="0" err="1"/>
              <a:t>Syllabary</a:t>
            </a:r>
            <a:r>
              <a:rPr lang="en-US" altLang="zh-TW"/>
              <a:t> rows 4-5</a:t>
            </a:r>
          </a:p>
        </p:txBody>
      </p:sp>
    </p:spTree>
    <p:extLst>
      <p:ext uri="{BB962C8B-B14F-4D97-AF65-F5344CB8AC3E}">
        <p14:creationId xmlns:p14="http://schemas.microsoft.com/office/powerpoint/2010/main" val="130176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ᏗᏣᏕᏘᏴᏓ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ditsadetiyvda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5 </a:t>
            </a:r>
            <a:r>
              <a:rPr kumimoji="1" lang="en-US" altLang="zh-TW" dirty="0" err="1"/>
              <a:t>ᏚᏕᏘᏴᏓ</a:t>
            </a:r>
            <a:endParaRPr kumimoji="1" lang="en-US" altLang="zh-TW" dirty="0"/>
          </a:p>
          <a:p>
            <a:r>
              <a:rPr kumimoji="1" lang="en-US" altLang="zh-TW" dirty="0"/>
              <a:t>5 </a:t>
            </a:r>
            <a:r>
              <a:rPr kumimoji="1" lang="en-US" altLang="zh-TW" dirty="0" err="1"/>
              <a:t>dudetiyvda</a:t>
            </a:r>
            <a:endParaRPr kumimoji="1" lang="zh-TW" altLang="en-US" dirty="0"/>
          </a:p>
        </p:txBody>
      </p:sp>
      <p:pic>
        <p:nvPicPr>
          <p:cNvPr id="12" name="Content Placeholder 11" descr="5YearOldCandle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ᎠᏧᏣ</a:t>
            </a:r>
            <a:r>
              <a:rPr kumimoji="1" lang="en-US" altLang="zh-TW" dirty="0"/>
              <a:t>!</a:t>
            </a:r>
          </a:p>
          <a:p>
            <a:r>
              <a:rPr kumimoji="1" lang="en-US" altLang="zh-TW" dirty="0" err="1"/>
              <a:t>Hi’a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atsutsa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pic>
        <p:nvPicPr>
          <p:cNvPr id="13" name="Content Placeholder 12" descr="ᎠᏧᏣ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00" r="-38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000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ᏗᏣᏕᏘᏴᏓ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ditsadetiyvda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err="1"/>
              <a:t>ᏁᎳᏚ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ᏚᏕᏘᏴᏓ</a:t>
            </a:r>
            <a:endParaRPr kumimoji="1" lang="en-US" altLang="zh-TW" dirty="0"/>
          </a:p>
          <a:p>
            <a:r>
              <a:rPr kumimoji="1" lang="en-US" altLang="zh-TW" dirty="0"/>
              <a:t>18 </a:t>
            </a:r>
            <a:r>
              <a:rPr kumimoji="1" lang="en-US" altLang="zh-TW" dirty="0" err="1"/>
              <a:t>dudetiyvda</a:t>
            </a:r>
            <a:endParaRPr kumimoji="1" lang="zh-TW" altLang="en-US" dirty="0"/>
          </a:p>
        </p:txBody>
      </p:sp>
      <p:pic>
        <p:nvPicPr>
          <p:cNvPr id="9" name="Content Placeholder 8" descr="eighteenth-birthday-cake-008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0" b="-1250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en-US" altLang="zh-TW" dirty="0" err="1"/>
              <a:t>ᎯᎠ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ᎠᏔ</a:t>
            </a:r>
            <a:endParaRPr kumimoji="1" lang="en-US" altLang="zh-TW" dirty="0"/>
          </a:p>
          <a:p>
            <a:r>
              <a:rPr kumimoji="1" lang="en-US" altLang="zh-TW" dirty="0" err="1"/>
              <a:t>Hi’a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ata</a:t>
            </a:r>
            <a:endParaRPr kumimoji="1" lang="zh-TW" altLang="en-US" dirty="0"/>
          </a:p>
        </p:txBody>
      </p:sp>
      <p:pic>
        <p:nvPicPr>
          <p:cNvPr id="8" name="Content Placeholder 7" descr="SAMANTHA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67" r="-50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833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ᎲᎦ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ᎢᎦ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ᏗᏣᏕᏘᏴᏓ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ditsadetiyvda</a:t>
            </a:r>
            <a:r>
              <a:rPr kumimoji="1" lang="en-US" altLang="zh-TW" dirty="0"/>
              <a:t>?</a:t>
            </a:r>
            <a:endParaRPr kumimoji="1" lang="zh-TW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600" dirty="0" err="1"/>
              <a:t>ᏓᎳᏚ</a:t>
            </a:r>
            <a:r>
              <a:rPr kumimoji="1" lang="en-US" altLang="zh-TW" sz="3600" dirty="0"/>
              <a:t> </a:t>
            </a:r>
            <a:r>
              <a:rPr kumimoji="1" lang="en-US" altLang="zh-TW" sz="3600" dirty="0" err="1"/>
              <a:t>ᏓᏆᏕᏘᏴᏓ</a:t>
            </a:r>
            <a:r>
              <a:rPr kumimoji="1" lang="en-US" altLang="zh-TW" sz="3600" dirty="0"/>
              <a:t>!</a:t>
            </a:r>
          </a:p>
          <a:p>
            <a:r>
              <a:rPr kumimoji="1" lang="en-US" altLang="zh-TW" sz="3200" dirty="0"/>
              <a:t>16 </a:t>
            </a:r>
            <a:r>
              <a:rPr kumimoji="1" lang="en-US" altLang="zh-TW" sz="3200" dirty="0" err="1"/>
              <a:t>dagwadetiyvda</a:t>
            </a:r>
            <a:r>
              <a:rPr kumimoji="1" lang="en-US" altLang="zh-TW" sz="3200" dirty="0"/>
              <a:t>!</a:t>
            </a:r>
            <a:endParaRPr kumimoji="1" lang="zh-TW" altLang="en-US" sz="3200" dirty="0"/>
          </a:p>
        </p:txBody>
      </p:sp>
      <p:pic>
        <p:nvPicPr>
          <p:cNvPr id="14" name="Content Placeholder 13" descr="Teenage Driver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57" b="-19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50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ᏗᏥᏲᎯ</a:t>
            </a:r>
            <a:r>
              <a:rPr kumimoji="1" lang="en-US" altLang="zh-TW" dirty="0"/>
              <a:t> .</a:t>
            </a:r>
            <a:r>
              <a:rPr kumimoji="1" lang="en-US" altLang="zh-TW" dirty="0" err="1"/>
              <a:t>ᎩᎶᎢ</a:t>
            </a:r>
            <a:r>
              <a:rPr kumimoji="1" lang="en-US" altLang="zh-TW" dirty="0"/>
              <a:t>…</a:t>
            </a:r>
            <a:br>
              <a:rPr kumimoji="1" lang="en-US" altLang="zh-TW" dirty="0"/>
            </a:br>
            <a:r>
              <a:rPr kumimoji="1" lang="en-US" altLang="zh-TW" dirty="0" err="1"/>
              <a:t>ditsiyohi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kilo’i</a:t>
            </a:r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19 </a:t>
            </a:r>
            <a:r>
              <a:rPr kumimoji="1" lang="en-US" altLang="zh-TW" dirty="0" err="1"/>
              <a:t>ᏚᏕᏘᏴᏓ</a:t>
            </a:r>
            <a:r>
              <a:rPr kumimoji="1" lang="en-US" altLang="zh-TW" dirty="0"/>
              <a:t>		…</a:t>
            </a:r>
            <a:r>
              <a:rPr kumimoji="1" lang="en-US" altLang="zh-TW" dirty="0" err="1"/>
              <a:t>ᏃᎴ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ᎪᎱᏍᏗ</a:t>
            </a:r>
            <a:r>
              <a:rPr kumimoji="1" lang="en-US" altLang="zh-TW" dirty="0"/>
              <a:t>  </a:t>
            </a:r>
            <a:r>
              <a:rPr kumimoji="1" lang="en-US" altLang="zh-TW" dirty="0" err="1"/>
              <a:t>ᏄᏓᎴ</a:t>
            </a:r>
            <a:r>
              <a:rPr kumimoji="1" lang="en-US" altLang="zh-TW" dirty="0"/>
              <a:t>!</a:t>
            </a:r>
          </a:p>
          <a:p>
            <a:r>
              <a:rPr kumimoji="1" lang="en-US" altLang="zh-TW" dirty="0"/>
              <a:t>21 </a:t>
            </a:r>
            <a:r>
              <a:rPr kumimoji="1" lang="en-US" altLang="zh-TW" dirty="0" err="1"/>
              <a:t>ᏚᏕᏘᏴᏓ</a:t>
            </a:r>
            <a:endParaRPr kumimoji="1" lang="en-US" altLang="zh-TW" dirty="0"/>
          </a:p>
          <a:p>
            <a:r>
              <a:rPr kumimoji="1" lang="en-US" altLang="zh-TW" dirty="0"/>
              <a:t>18 </a:t>
            </a:r>
            <a:r>
              <a:rPr kumimoji="1" lang="en-US" altLang="zh-TW" dirty="0" err="1"/>
              <a:t>ᏚᏕᏘᏴᏓ</a:t>
            </a:r>
            <a:r>
              <a:rPr kumimoji="1" lang="en-US" altLang="zh-TW" dirty="0"/>
              <a:t>		“</a:t>
            </a:r>
            <a:r>
              <a:rPr kumimoji="1" lang="en-US" altLang="zh-TW" dirty="0" err="1"/>
              <a:t>siyo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Hvga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iga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ditsadetiyvda</a:t>
            </a:r>
            <a:r>
              <a:rPr kumimoji="1" lang="en-US" altLang="zh-TW" dirty="0"/>
              <a:t>?”</a:t>
            </a:r>
          </a:p>
          <a:p>
            <a:r>
              <a:rPr kumimoji="1" lang="en-US" altLang="zh-TW" dirty="0"/>
              <a:t>32 </a:t>
            </a:r>
            <a:r>
              <a:rPr kumimoji="1" lang="en-US" altLang="zh-TW" dirty="0" err="1"/>
              <a:t>ᏚᏕᏘᏴᏓ</a:t>
            </a:r>
            <a:r>
              <a:rPr kumimoji="1" lang="en-US" altLang="zh-TW" dirty="0"/>
              <a:t>		“____ </a:t>
            </a:r>
            <a:r>
              <a:rPr kumimoji="1" lang="en-US" altLang="zh-TW" dirty="0" err="1"/>
              <a:t>dagwadetiyvda</a:t>
            </a:r>
            <a:r>
              <a:rPr kumimoji="1" lang="en-US" altLang="zh-TW" dirty="0"/>
              <a:t>. </a:t>
            </a:r>
            <a:r>
              <a:rPr kumimoji="1" lang="en-US" altLang="zh-TW" dirty="0" err="1"/>
              <a:t>Nihina</a:t>
            </a:r>
            <a:r>
              <a:rPr kumimoji="1" lang="en-US" altLang="zh-TW" dirty="0"/>
              <a:t>?”</a:t>
            </a:r>
          </a:p>
          <a:p>
            <a:r>
              <a:rPr kumimoji="1" lang="en-US" altLang="zh-TW" dirty="0"/>
              <a:t>20 </a:t>
            </a:r>
            <a:r>
              <a:rPr kumimoji="1" lang="en-US" altLang="zh-TW" dirty="0" err="1"/>
              <a:t>ᏚᏕᏘᏴᏓ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053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Ꭷ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ᎯᎠ</a:t>
            </a:r>
            <a:r>
              <a:rPr kumimoji="1" lang="en-US" altLang="zh-TW" dirty="0"/>
              <a:t>…</a:t>
            </a:r>
            <a:endParaRPr kumimoji="1" lang="zh-TW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err="1"/>
              <a:t>ᏩᏥ</a:t>
            </a:r>
            <a:r>
              <a:rPr kumimoji="1" lang="en-US" altLang="zh-TW" dirty="0"/>
              <a:t> - </a:t>
            </a:r>
            <a:r>
              <a:rPr kumimoji="1" lang="en-US" altLang="zh-TW" dirty="0" err="1"/>
              <a:t>watsi</a:t>
            </a:r>
            <a:endParaRPr kumimoji="1" lang="zh-TW" altLang="en-US" dirty="0"/>
          </a:p>
        </p:txBody>
      </p:sp>
      <p:pic>
        <p:nvPicPr>
          <p:cNvPr id="8" name="Content Placeholder 7" descr="watch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02" r="-3070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zh-TW" altLang="en-US" dirty="0"/>
              <a:t>Ꭴ</a:t>
            </a:r>
            <a:r>
              <a:rPr kumimoji="1" lang="en-US" altLang="zh-TW" dirty="0" err="1"/>
              <a:t>ᏔᏅ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ᏩᏥ</a:t>
            </a:r>
            <a:r>
              <a:rPr kumimoji="1" lang="en-US" altLang="zh-TW" dirty="0"/>
              <a:t> - </a:t>
            </a:r>
            <a:r>
              <a:rPr kumimoji="1" lang="en-US" altLang="zh-TW" dirty="0" err="1"/>
              <a:t>utanv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watsi</a:t>
            </a:r>
            <a:endParaRPr kumimoji="1" lang="zh-TW" altLang="en-US" dirty="0"/>
          </a:p>
        </p:txBody>
      </p:sp>
      <p:pic>
        <p:nvPicPr>
          <p:cNvPr id="9" name="Content Placeholder 8" descr="grandfatherClock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50" r="-55250"/>
          <a:stretch>
            <a:fillRect/>
          </a:stretch>
        </p:blipFill>
        <p:spPr>
          <a:xfrm>
            <a:off x="4773613" y="3657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78283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400" dirty="0" err="1"/>
              <a:t>ᎲᎦ</a:t>
            </a:r>
            <a:r>
              <a:rPr kumimoji="1" lang="en-US" altLang="zh-TW" sz="4400" dirty="0"/>
              <a:t>  </a:t>
            </a:r>
            <a:r>
              <a:rPr kumimoji="1" lang="en-US" altLang="zh-TW" sz="4400" dirty="0" err="1"/>
              <a:t>ᎢᏳᏩᏂᎸᎢ</a:t>
            </a:r>
            <a:r>
              <a:rPr kumimoji="1" lang="en-US" altLang="zh-TW" sz="4400" dirty="0"/>
              <a:t>?	2 </a:t>
            </a:r>
            <a:r>
              <a:rPr kumimoji="1" lang="en-US" altLang="zh-TW" sz="4400" dirty="0" err="1"/>
              <a:t>ᎢᏳᏩᏂᎸᎢ</a:t>
            </a:r>
            <a:r>
              <a:rPr kumimoji="1" lang="en-US" altLang="zh-TW" sz="4400" dirty="0"/>
              <a:t>!</a:t>
            </a:r>
            <a:br>
              <a:rPr kumimoji="1" lang="en-US" altLang="zh-TW" dirty="0"/>
            </a:br>
            <a:r>
              <a:rPr kumimoji="1" lang="en-US" altLang="zh-TW" sz="3200" dirty="0" err="1"/>
              <a:t>hvga</a:t>
            </a:r>
            <a:r>
              <a:rPr kumimoji="1" lang="en-US" altLang="zh-TW" sz="3200" dirty="0"/>
              <a:t> </a:t>
            </a:r>
            <a:r>
              <a:rPr kumimoji="1" lang="en-US" altLang="zh-TW" sz="3200" dirty="0" err="1"/>
              <a:t>iyuwahnilv’i</a:t>
            </a:r>
            <a:r>
              <a:rPr kumimoji="1" lang="en-US" altLang="zh-TW" sz="3200" dirty="0"/>
              <a:t>?    	2 </a:t>
            </a:r>
            <a:r>
              <a:rPr kumimoji="1" lang="en-US" altLang="zh-TW" sz="3200" dirty="0" err="1"/>
              <a:t>iyuwahnilv’i</a:t>
            </a:r>
            <a:r>
              <a:rPr kumimoji="1" lang="en-US" altLang="zh-TW" sz="3200" dirty="0"/>
              <a:t>!</a:t>
            </a:r>
            <a:endParaRPr kumimoji="1" lang="zh-TW" altLang="en-US" sz="3200" dirty="0"/>
          </a:p>
        </p:txBody>
      </p:sp>
      <p:pic>
        <p:nvPicPr>
          <p:cNvPr id="4" name="Content Placeholder 3" descr="2OCloc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16" r="-61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151389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426</TotalTime>
  <Words>484</Words>
  <Application>Microsoft Office PowerPoint</Application>
  <PresentationFormat>On-screen Show (4:3)</PresentationFormat>
  <Paragraphs>83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新細明體</vt:lpstr>
      <vt:lpstr>Arial Rounded MT Bold</vt:lpstr>
      <vt:lpstr>Sky</vt:lpstr>
      <vt:lpstr>ᏣᎳᎩ 101 - ᏑᏓᎵᏁ ᎢᎦ</vt:lpstr>
      <vt:lpstr>ᏏᏲ!</vt:lpstr>
      <vt:lpstr>ᎢᏣᏓᏲᎵᎳ!</vt:lpstr>
      <vt:lpstr>ᎲᎦ  ᎢᎦ  ᏗᏣᏕᏘᏴᏓ? Hvga iga ditsadetiyvda?</vt:lpstr>
      <vt:lpstr>ᎲᎦ ᎢᎦ ᏗᏣᏕᏘᏴᏓ? Hvga iga ditsadetiyvda?</vt:lpstr>
      <vt:lpstr>ᎲᎦ ᎢᎦ ᏗᏣᏕᏘᏴᏓ? Hvga iga ditsadetiyvda?</vt:lpstr>
      <vt:lpstr>ᏗᏥᏲᎯ .ᎩᎶᎢ… ditsiyohi kilo’i…</vt:lpstr>
      <vt:lpstr>Ꭷ! ᎯᎠ…</vt:lpstr>
      <vt:lpstr>ᎲᎦ  ᎢᏳᏩᏂᎸᎢ? 2 ᎢᏳᏩᏂᎸᎢ! hvga iyuwahnilv’i?     2 iyuwahnilv’i!</vt:lpstr>
      <vt:lpstr>ᎲᎦ  ᎢᏳᏩᏂᎸᎢ? 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ᎲᎦ ᎢᏳᏩᏂᎸᎢ? Hvga iyuwahnilv’i?</vt:lpstr>
      <vt:lpstr>ᏗᏦᏪᎳᎦ! Ditsohwelaga!</vt:lpstr>
      <vt:lpstr>ᏗᏦᏪᎳᎦ! Ditsohwelaga!</vt:lpstr>
      <vt:lpstr>ᏗᏦᏪᎳᎦ! Ditsohwelaga!</vt:lpstr>
      <vt:lpstr>ᎤᏒᎯ ᎠᎴ ᎢᎦ? Usvhi ale iga?</vt:lpstr>
      <vt:lpstr>ᎤᏒᎯ ᎠᎴ ᎢᎦ?</vt:lpstr>
      <vt:lpstr>ᎤᏒᎯ ᎠᎴ ᎢᎦ? Usvhi ale iga?</vt:lpstr>
      <vt:lpstr>ᎤᏒᎯ ᎠᎴ ᎢᎦ? Usvhi ale iga?</vt:lpstr>
      <vt:lpstr>ᎤᏒᎯ ᎠᎴ ᎢᎦ? Usvhi ale iga?</vt:lpstr>
      <vt:lpstr>Homework!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101 - ᏑᏓᎵᏁ ᎢᎦ</dc:title>
  <dc:creator>Ben Frey</dc:creator>
  <cp:lastModifiedBy>Erin Humphreys</cp:lastModifiedBy>
  <cp:revision>28</cp:revision>
  <dcterms:created xsi:type="dcterms:W3CDTF">2015-08-30T18:27:02Z</dcterms:created>
  <dcterms:modified xsi:type="dcterms:W3CDTF">2020-04-14T17:37:05Z</dcterms:modified>
</cp:coreProperties>
</file>