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84" r:id="rId3"/>
    <p:sldId id="295" r:id="rId4"/>
    <p:sldId id="296" r:id="rId5"/>
    <p:sldId id="297" r:id="rId6"/>
    <p:sldId id="286" r:id="rId7"/>
    <p:sldId id="287" r:id="rId8"/>
    <p:sldId id="288" r:id="rId9"/>
    <p:sldId id="285" r:id="rId10"/>
    <p:sldId id="289" r:id="rId11"/>
    <p:sldId id="290" r:id="rId12"/>
    <p:sldId id="291" r:id="rId13"/>
    <p:sldId id="292" r:id="rId14"/>
    <p:sldId id="293" r:id="rId15"/>
    <p:sldId id="294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98" r:id="rId35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106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3BB5-566B-5842-BA95-3ABC9D42E9DF}" type="datetimeFigureOut">
              <a:rPr kumimoji="1" lang="zh-TW" altLang="en-US" smtClean="0"/>
              <a:t>2020/4/14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5E9C1-0416-1F4C-87A3-7F85AD1E4C77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altLang="zh-TW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3BB5-566B-5842-BA95-3ABC9D42E9DF}" type="datetimeFigureOut">
              <a:rPr kumimoji="1" lang="zh-TW" altLang="en-US" smtClean="0"/>
              <a:t>2020/4/14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5E9C1-0416-1F4C-87A3-7F85AD1E4C77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altLang="zh-TW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3BB5-566B-5842-BA95-3ABC9D42E9DF}" type="datetimeFigureOut">
              <a:rPr kumimoji="1" lang="zh-TW" altLang="en-US" smtClean="0"/>
              <a:t>2020/4/14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5E9C1-0416-1F4C-87A3-7F85AD1E4C77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altLang="zh-TW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3BB5-566B-5842-BA95-3ABC9D42E9DF}" type="datetimeFigureOut">
              <a:rPr kumimoji="1" lang="zh-TW" altLang="en-US" smtClean="0"/>
              <a:t>2020/4/14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5E9C1-0416-1F4C-87A3-7F85AD1E4C7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3BB5-566B-5842-BA95-3ABC9D42E9DF}" type="datetimeFigureOut">
              <a:rPr kumimoji="1" lang="zh-TW" altLang="en-US" smtClean="0"/>
              <a:t>2020/4/14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5E9C1-0416-1F4C-87A3-7F85AD1E4C7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3BB5-566B-5842-BA95-3ABC9D42E9DF}" type="datetimeFigureOut">
              <a:rPr kumimoji="1" lang="zh-TW" altLang="en-US" smtClean="0"/>
              <a:t>2020/4/14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5E9C1-0416-1F4C-87A3-7F85AD1E4C7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3BB5-566B-5842-BA95-3ABC9D42E9DF}" type="datetimeFigureOut">
              <a:rPr kumimoji="1" lang="zh-TW" altLang="en-US" smtClean="0"/>
              <a:t>2020/4/14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5E9C1-0416-1F4C-87A3-7F85AD1E4C7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3BB5-566B-5842-BA95-3ABC9D42E9DF}" type="datetimeFigureOut">
              <a:rPr kumimoji="1" lang="zh-TW" altLang="en-US" smtClean="0"/>
              <a:t>2020/4/14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5E9C1-0416-1F4C-87A3-7F85AD1E4C7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3BB5-566B-5842-BA95-3ABC9D42E9DF}" type="datetimeFigureOut">
              <a:rPr kumimoji="1" lang="zh-TW" altLang="en-US" smtClean="0"/>
              <a:t>2020/4/14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5E9C1-0416-1F4C-87A3-7F85AD1E4C7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3BB5-566B-5842-BA95-3ABC9D42E9DF}" type="datetimeFigureOut">
              <a:rPr kumimoji="1" lang="zh-TW" altLang="en-US" smtClean="0"/>
              <a:t>2020/4/14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5E9C1-0416-1F4C-87A3-7F85AD1E4C7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altLang="zh-TW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3BB5-566B-5842-BA95-3ABC9D42E9DF}" type="datetimeFigureOut">
              <a:rPr kumimoji="1" lang="zh-TW" altLang="en-US" smtClean="0"/>
              <a:t>2020/4/14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5E9C1-0416-1F4C-87A3-7F85AD1E4C7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TW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D9083BB5-566B-5842-BA95-3ABC9D42E9DF}" type="datetimeFigureOut">
              <a:rPr kumimoji="1" lang="zh-TW" altLang="en-US" smtClean="0"/>
              <a:t>2020/4/14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615E9C1-0416-1F4C-87A3-7F85AD1E4C77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TW" dirty="0" err="1"/>
              <a:t>ᏣᎳᎩ</a:t>
            </a:r>
            <a:r>
              <a:rPr kumimoji="1" lang="en-US" altLang="zh-TW" dirty="0"/>
              <a:t> 101 - </a:t>
            </a:r>
            <a:r>
              <a:rPr kumimoji="1" lang="en-US" altLang="zh-TW" dirty="0" err="1"/>
              <a:t>Ꭶ</a:t>
            </a:r>
            <a:r>
              <a:rPr kumimoji="1" lang="en-US" altLang="zh-TW" u="sng" dirty="0" err="1"/>
              <a:t>Ꮅ</a:t>
            </a:r>
            <a:r>
              <a:rPr kumimoji="1" lang="en-US" altLang="zh-TW" dirty="0" err="1"/>
              <a:t>ᏉᎩᏁ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ᎢᎦ</a:t>
            </a:r>
            <a:endParaRPr kumimoji="1" lang="zh-TW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TW" dirty="0" err="1"/>
              <a:t>ᏗᏕᏲᎲᏍᎩ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ᏚᏯ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56262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Ꭷ</a:t>
            </a:r>
            <a:r>
              <a:rPr kumimoji="1" lang="en-US" altLang="zh-TW" dirty="0"/>
              <a:t>! </a:t>
            </a:r>
            <a:r>
              <a:rPr kumimoji="1" lang="en-US" altLang="zh-TW" dirty="0" err="1"/>
              <a:t>ᏃᏉ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ᎢᏗᎶᏆᏍᎨᏍᏗ</a:t>
            </a:r>
            <a:r>
              <a:rPr kumimoji="1" lang="en-US" altLang="zh-TW" dirty="0"/>
              <a:t>…</a:t>
            </a:r>
            <a:endParaRPr kumimoji="1" lang="zh-TW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3600" dirty="0" err="1"/>
              <a:t>ᏂᎦᎵᏍᏗᎲᎢ</a:t>
            </a:r>
            <a:r>
              <a:rPr kumimoji="1" lang="en-US" altLang="zh-TW" sz="3600" dirty="0"/>
              <a:t>!</a:t>
            </a:r>
          </a:p>
          <a:p>
            <a:r>
              <a:rPr kumimoji="1" lang="en-US" altLang="zh-TW" sz="3600" dirty="0" err="1"/>
              <a:t>Niga</a:t>
            </a:r>
            <a:r>
              <a:rPr kumimoji="1" lang="en-US" altLang="zh-TW" sz="3600" u="sng" dirty="0" err="1"/>
              <a:t>li</a:t>
            </a:r>
            <a:r>
              <a:rPr kumimoji="1" lang="en-US" altLang="zh-TW" sz="3600" dirty="0" err="1"/>
              <a:t>sdihv’i</a:t>
            </a:r>
            <a:r>
              <a:rPr kumimoji="1" lang="en-US" altLang="zh-TW" sz="3600" dirty="0"/>
              <a:t>!</a:t>
            </a:r>
            <a:endParaRPr kumimoji="1" lang="zh-TW" altLang="en-US" sz="3600" dirty="0"/>
          </a:p>
        </p:txBody>
      </p:sp>
      <p:pic>
        <p:nvPicPr>
          <p:cNvPr id="6" name="Content Placeholder 5" descr="Infinity-Time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334" b="-273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98773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x-none" altLang="zh-TW" dirty="0"/>
              <a:t>ᎤᏒᎯ ᎠᎴ ᎢᎦ</a:t>
            </a:r>
            <a:r>
              <a:rPr kumimoji="1" lang="en-US" altLang="zh-TW" dirty="0"/>
              <a:t>?</a:t>
            </a:r>
            <a:br>
              <a:rPr kumimoji="1" lang="en-US" altLang="zh-TW" dirty="0"/>
            </a:br>
            <a:r>
              <a:rPr kumimoji="1" lang="en-US" altLang="zh-TW" dirty="0" err="1"/>
              <a:t>Usvhi</a:t>
            </a:r>
            <a:r>
              <a:rPr kumimoji="1" lang="en-US" altLang="zh-TW" dirty="0"/>
              <a:t> ale </a:t>
            </a:r>
            <a:r>
              <a:rPr kumimoji="1" lang="en-US" altLang="zh-TW" dirty="0" err="1"/>
              <a:t>iga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pic>
        <p:nvPicPr>
          <p:cNvPr id="4" name="Content Placeholder 3" descr="day-and-nigh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20" r="-164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5858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ᎤᏒ</a:t>
            </a:r>
            <a:r>
              <a:rPr kumimoji="1" lang="en-US" altLang="zh-TW" dirty="0" err="1"/>
              <a:t>Ꭿ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ᎠᎴ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ᎢᎦ</a:t>
            </a:r>
            <a:r>
              <a:rPr kumimoji="1" lang="en-US" altLang="zh-TW" dirty="0"/>
              <a:t>?</a:t>
            </a:r>
            <a:br>
              <a:rPr kumimoji="1" lang="en-US" altLang="zh-TW" dirty="0"/>
            </a:br>
            <a:r>
              <a:rPr kumimoji="1" lang="en-US" altLang="zh-TW" dirty="0" err="1"/>
              <a:t>Usvhi</a:t>
            </a:r>
            <a:r>
              <a:rPr kumimoji="1" lang="en-US" altLang="zh-TW" dirty="0"/>
              <a:t> ale </a:t>
            </a:r>
            <a:r>
              <a:rPr kumimoji="1" lang="en-US" altLang="zh-TW" dirty="0" err="1"/>
              <a:t>iga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pic>
        <p:nvPicPr>
          <p:cNvPr id="4" name="Content Placeholder 3" descr="Daytime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96" r="-248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04310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ᎤᏒ</a:t>
            </a:r>
            <a:r>
              <a:rPr kumimoji="1" lang="en-US" altLang="zh-TW" dirty="0" err="1"/>
              <a:t>Ꭿ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ᎠᎴ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ᎢᎦ</a:t>
            </a:r>
            <a:r>
              <a:rPr kumimoji="1" lang="en-US" altLang="zh-TW" dirty="0"/>
              <a:t>?</a:t>
            </a:r>
            <a:br>
              <a:rPr kumimoji="1" lang="en-US" altLang="zh-TW" dirty="0"/>
            </a:br>
            <a:r>
              <a:rPr kumimoji="1" lang="en-US" altLang="zh-TW" dirty="0" err="1"/>
              <a:t>Usvhi</a:t>
            </a:r>
            <a:r>
              <a:rPr kumimoji="1" lang="en-US" altLang="zh-TW" dirty="0"/>
              <a:t> ale </a:t>
            </a:r>
            <a:r>
              <a:rPr kumimoji="1" lang="en-US" altLang="zh-TW" dirty="0" err="1"/>
              <a:t>iga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pic>
        <p:nvPicPr>
          <p:cNvPr id="4" name="Content Placeholder 3" descr="daytime02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49" r="-251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04385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ᎤᏒ</a:t>
            </a:r>
            <a:r>
              <a:rPr kumimoji="1" lang="en-US" altLang="zh-TW" dirty="0" err="1"/>
              <a:t>Ꭿ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ᎠᎴ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ᎢᎦ</a:t>
            </a:r>
            <a:r>
              <a:rPr kumimoji="1" lang="en-US" altLang="zh-TW" dirty="0"/>
              <a:t>?</a:t>
            </a:r>
            <a:br>
              <a:rPr kumimoji="1" lang="en-US" altLang="zh-TW" dirty="0"/>
            </a:br>
            <a:r>
              <a:rPr kumimoji="1" lang="en-US" altLang="zh-TW" dirty="0" err="1"/>
              <a:t>Usvhi</a:t>
            </a:r>
            <a:r>
              <a:rPr kumimoji="1" lang="en-US" altLang="zh-TW" dirty="0"/>
              <a:t> ale </a:t>
            </a:r>
            <a:r>
              <a:rPr kumimoji="1" lang="en-US" altLang="zh-TW" dirty="0" err="1"/>
              <a:t>iga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pic>
        <p:nvPicPr>
          <p:cNvPr id="4" name="Content Placeholder 3" descr="earth_lights_h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62" r="-69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61845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ᎤᏒ</a:t>
            </a:r>
            <a:r>
              <a:rPr kumimoji="1" lang="en-US" altLang="zh-TW" dirty="0" err="1"/>
              <a:t>Ꭿ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ᎠᎴ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ᎢᎦ</a:t>
            </a:r>
            <a:r>
              <a:rPr kumimoji="1" lang="en-US" altLang="zh-TW" dirty="0"/>
              <a:t>?</a:t>
            </a:r>
            <a:br>
              <a:rPr kumimoji="1" lang="en-US" altLang="zh-TW" dirty="0"/>
            </a:br>
            <a:r>
              <a:rPr kumimoji="1" lang="en-US" altLang="zh-TW" dirty="0" err="1"/>
              <a:t>Usvhi</a:t>
            </a:r>
            <a:r>
              <a:rPr kumimoji="1" lang="en-US" altLang="zh-TW" dirty="0"/>
              <a:t> ale </a:t>
            </a:r>
            <a:r>
              <a:rPr kumimoji="1" lang="en-US" altLang="zh-TW" dirty="0" err="1"/>
              <a:t>iga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pic>
        <p:nvPicPr>
          <p:cNvPr id="4" name="Content Placeholder 3" descr="stars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92" r="-255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15013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ᏃᏊᏃ</a:t>
            </a:r>
            <a:r>
              <a:rPr kumimoji="1" lang="en-US" altLang="zh-TW" dirty="0"/>
              <a:t>… </a:t>
            </a:r>
            <a:r>
              <a:rPr kumimoji="1" lang="en-US" altLang="zh-TW" dirty="0" err="1"/>
              <a:t>ᎯᎠ</a:t>
            </a:r>
            <a:r>
              <a:rPr kumimoji="1" lang="en-US" altLang="zh-TW" dirty="0"/>
              <a:t>…</a:t>
            </a:r>
            <a:br>
              <a:rPr kumimoji="1" lang="en-US" altLang="zh-TW" dirty="0"/>
            </a:br>
            <a:r>
              <a:rPr kumimoji="1" lang="en-US" altLang="zh-TW" dirty="0" err="1"/>
              <a:t>nogwuhno</a:t>
            </a:r>
            <a:r>
              <a:rPr kumimoji="1" lang="en-US" altLang="zh-TW" dirty="0"/>
              <a:t>… </a:t>
            </a:r>
            <a:r>
              <a:rPr kumimoji="1" lang="en-US" altLang="zh-TW" dirty="0" err="1"/>
              <a:t>hi’a</a:t>
            </a:r>
            <a:r>
              <a:rPr kumimoji="1" lang="en-US" altLang="zh-TW"/>
              <a:t>…</a:t>
            </a:r>
            <a:endParaRPr kumimoji="1" lang="zh-TW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err="1"/>
              <a:t>ᏩᏥ</a:t>
            </a:r>
            <a:r>
              <a:rPr kumimoji="1" lang="en-US" altLang="zh-TW" dirty="0"/>
              <a:t> - </a:t>
            </a:r>
            <a:r>
              <a:rPr kumimoji="1" lang="en-US" altLang="zh-TW" dirty="0" err="1"/>
              <a:t>watsi</a:t>
            </a:r>
            <a:endParaRPr kumimoji="1" lang="zh-TW" altLang="en-US" dirty="0"/>
          </a:p>
        </p:txBody>
      </p:sp>
      <p:pic>
        <p:nvPicPr>
          <p:cNvPr id="8" name="Content Placeholder 7" descr="watch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702" r="-30702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kumimoji="1" lang="zh-TW" altLang="en-US" dirty="0"/>
              <a:t>Ꭴ</a:t>
            </a:r>
            <a:r>
              <a:rPr kumimoji="1" lang="en-US" altLang="zh-TW" dirty="0" err="1"/>
              <a:t>ᏔᏅ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ᏩᏥ</a:t>
            </a:r>
            <a:r>
              <a:rPr kumimoji="1" lang="en-US" altLang="zh-TW" dirty="0"/>
              <a:t> - </a:t>
            </a:r>
            <a:r>
              <a:rPr kumimoji="1" lang="en-US" altLang="zh-TW" dirty="0" err="1"/>
              <a:t>utanv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watsi</a:t>
            </a:r>
            <a:endParaRPr kumimoji="1" lang="zh-TW" altLang="en-US" dirty="0"/>
          </a:p>
        </p:txBody>
      </p:sp>
      <p:pic>
        <p:nvPicPr>
          <p:cNvPr id="9" name="Content Placeholder 8" descr="grandfatherClock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250" r="-55250"/>
          <a:stretch>
            <a:fillRect/>
          </a:stretch>
        </p:blipFill>
        <p:spPr>
          <a:xfrm>
            <a:off x="4773613" y="3657600"/>
            <a:ext cx="3657600" cy="2743200"/>
          </a:xfrm>
        </p:spPr>
      </p:pic>
    </p:spTree>
    <p:extLst>
      <p:ext uri="{BB962C8B-B14F-4D97-AF65-F5344CB8AC3E}">
        <p14:creationId xmlns:p14="http://schemas.microsoft.com/office/powerpoint/2010/main" val="1717864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z="4400" dirty="0" err="1"/>
              <a:t>ᎲᎦ</a:t>
            </a:r>
            <a:r>
              <a:rPr kumimoji="1" lang="en-US" altLang="zh-TW" sz="4400" dirty="0"/>
              <a:t>  </a:t>
            </a:r>
            <a:r>
              <a:rPr kumimoji="1" lang="en-US" altLang="zh-TW" sz="4400" dirty="0" err="1"/>
              <a:t>ᎢᏳᏩᏂᎸᎢ</a:t>
            </a:r>
            <a:r>
              <a:rPr kumimoji="1" lang="en-US" altLang="zh-TW" sz="4400" dirty="0"/>
              <a:t>?	2 </a:t>
            </a:r>
            <a:r>
              <a:rPr kumimoji="1" lang="en-US" altLang="zh-TW" sz="4400" dirty="0" err="1"/>
              <a:t>ᎢᏳᏩᏂᎸᎢ</a:t>
            </a:r>
            <a:r>
              <a:rPr kumimoji="1" lang="en-US" altLang="zh-TW" sz="4400" dirty="0"/>
              <a:t>!</a:t>
            </a:r>
            <a:br>
              <a:rPr kumimoji="1" lang="en-US" altLang="zh-TW" dirty="0"/>
            </a:br>
            <a:r>
              <a:rPr kumimoji="1" lang="en-US" altLang="zh-TW" sz="3200" dirty="0" err="1"/>
              <a:t>hvga</a:t>
            </a:r>
            <a:r>
              <a:rPr kumimoji="1" lang="en-US" altLang="zh-TW" sz="3200" dirty="0"/>
              <a:t> </a:t>
            </a:r>
            <a:r>
              <a:rPr kumimoji="1" lang="en-US" altLang="zh-TW" sz="3200" dirty="0" err="1"/>
              <a:t>iyuwahnilv’i</a:t>
            </a:r>
            <a:r>
              <a:rPr kumimoji="1" lang="en-US" altLang="zh-TW" sz="3200" dirty="0"/>
              <a:t>?    	2 </a:t>
            </a:r>
            <a:r>
              <a:rPr kumimoji="1" lang="en-US" altLang="zh-TW" sz="3200" dirty="0" err="1"/>
              <a:t>iyuwahnilv’i</a:t>
            </a:r>
            <a:r>
              <a:rPr kumimoji="1" lang="en-US" altLang="zh-TW" sz="3200" dirty="0"/>
              <a:t>!</a:t>
            </a:r>
            <a:endParaRPr kumimoji="1" lang="zh-TW" altLang="en-US" sz="3200" dirty="0"/>
          </a:p>
        </p:txBody>
      </p:sp>
      <p:pic>
        <p:nvPicPr>
          <p:cNvPr id="4" name="Content Placeholder 3" descr="2OClock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016" r="-610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53735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ᎲᎦ</a:t>
            </a:r>
            <a:r>
              <a:rPr kumimoji="1" lang="en-US" altLang="zh-TW" dirty="0"/>
              <a:t>  </a:t>
            </a:r>
            <a:r>
              <a:rPr kumimoji="1" lang="en-US" altLang="zh-TW" dirty="0" err="1"/>
              <a:t>ᎢᏳᏩᏂᎸᎢ</a:t>
            </a:r>
            <a:r>
              <a:rPr kumimoji="1" lang="en-US" altLang="zh-TW" dirty="0"/>
              <a:t>? </a:t>
            </a:r>
            <a:br>
              <a:rPr kumimoji="1" lang="en-US" altLang="zh-TW" dirty="0"/>
            </a:br>
            <a:r>
              <a:rPr kumimoji="1" lang="en-US" altLang="zh-TW" dirty="0" err="1"/>
              <a:t>Hvga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iyuwahnilv’i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pic>
        <p:nvPicPr>
          <p:cNvPr id="4" name="Content Placeholder 3" descr="7ocloc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801" r="-428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03904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ᎲᎦ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ᎢᏳᏩᏂᎸᎢ</a:t>
            </a:r>
            <a:r>
              <a:rPr kumimoji="1" lang="en-US" altLang="zh-TW" dirty="0"/>
              <a:t>?</a:t>
            </a:r>
            <a:br>
              <a:rPr kumimoji="1" lang="en-US" altLang="zh-TW" dirty="0"/>
            </a:br>
            <a:r>
              <a:rPr kumimoji="1" lang="en-US" altLang="zh-TW" dirty="0" err="1"/>
              <a:t>Hvga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iyuwahnilv’i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pic>
        <p:nvPicPr>
          <p:cNvPr id="4" name="Content Placeholder 3" descr="three-o-cloc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63" r="-638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67657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ᏏᏲ</a:t>
            </a:r>
            <a:r>
              <a:rPr kumimoji="1" lang="en-US" altLang="zh-TW" dirty="0"/>
              <a:t>!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err="1"/>
              <a:t>ᎪᎱᏍᏗ.Ꭸ</a:t>
            </a:r>
            <a:r>
              <a:rPr kumimoji="1" lang="en-US" altLang="zh-TW" dirty="0"/>
              <a:t>  </a:t>
            </a:r>
            <a:r>
              <a:rPr kumimoji="1" lang="en-US" altLang="zh-TW" dirty="0" err="1"/>
              <a:t>ᏗᏣᏕᎳᎰᎯᏍᏗ</a:t>
            </a:r>
            <a:r>
              <a:rPr kumimoji="1" lang="en-US" altLang="zh-TW" dirty="0"/>
              <a:t>  </a:t>
            </a:r>
            <a:r>
              <a:rPr kumimoji="1" lang="en-US" altLang="zh-TW" dirty="0" err="1"/>
              <a:t>ᎢᏣᏚᎵ</a:t>
            </a:r>
            <a:r>
              <a:rPr kumimoji="1" lang="en-US" altLang="zh-TW" dirty="0"/>
              <a:t>?</a:t>
            </a:r>
          </a:p>
          <a:p>
            <a:pPr lvl="1"/>
            <a:r>
              <a:rPr kumimoji="1" lang="en-US" altLang="zh-TW" dirty="0" err="1"/>
              <a:t>Gohusdike</a:t>
            </a:r>
            <a:r>
              <a:rPr kumimoji="1" lang="en-US" altLang="zh-TW" dirty="0"/>
              <a:t>  </a:t>
            </a:r>
            <a:r>
              <a:rPr kumimoji="1" lang="en-US" altLang="zh-TW" dirty="0" err="1"/>
              <a:t>ditsadelahohisdi</a:t>
            </a:r>
            <a:r>
              <a:rPr kumimoji="1" lang="en-US" altLang="zh-TW" dirty="0"/>
              <a:t>  </a:t>
            </a:r>
            <a:r>
              <a:rPr kumimoji="1" lang="en-US" altLang="zh-TW" dirty="0" err="1"/>
              <a:t>itsaduli</a:t>
            </a:r>
            <a:r>
              <a:rPr kumimoji="1" lang="en-US" altLang="zh-TW" dirty="0"/>
              <a:t>?</a:t>
            </a:r>
          </a:p>
          <a:p>
            <a:r>
              <a:rPr kumimoji="1" lang="en-US" altLang="zh-TW" dirty="0" err="1"/>
              <a:t>ᏗᏤᏅᏒᎢ</a:t>
            </a:r>
            <a:r>
              <a:rPr kumimoji="1" lang="en-US" altLang="zh-TW" dirty="0"/>
              <a:t>  </a:t>
            </a:r>
            <a:r>
              <a:rPr kumimoji="1" lang="en-US" altLang="zh-TW" dirty="0" err="1"/>
              <a:t>ᏗᏣᎸᏫᏍᏓ</a:t>
            </a:r>
            <a:r>
              <a:rPr kumimoji="1" lang="en-US" altLang="zh-TW" u="sng" dirty="0" err="1"/>
              <a:t>Ꮎ</a:t>
            </a:r>
            <a:r>
              <a:rPr kumimoji="1" lang="en-US" altLang="zh-TW" dirty="0" err="1"/>
              <a:t>Ꮨ</a:t>
            </a:r>
            <a:r>
              <a:rPr kumimoji="1" lang="en-US" altLang="zh-TW" dirty="0"/>
              <a:t>  </a:t>
            </a:r>
            <a:r>
              <a:rPr kumimoji="1" lang="en-US" altLang="zh-TW" dirty="0" err="1"/>
              <a:t>ᏍᎩᎾᎥᏏ</a:t>
            </a:r>
            <a:r>
              <a:rPr kumimoji="1" lang="en-US" altLang="zh-TW" dirty="0"/>
              <a:t>!</a:t>
            </a:r>
          </a:p>
          <a:p>
            <a:pPr lvl="1"/>
            <a:r>
              <a:rPr kumimoji="1" lang="en-US" altLang="zh-TW" dirty="0" err="1"/>
              <a:t>Ditsenvsv’i</a:t>
            </a:r>
            <a:r>
              <a:rPr kumimoji="1" lang="en-US" altLang="zh-TW" dirty="0"/>
              <a:t>  </a:t>
            </a:r>
            <a:r>
              <a:rPr kumimoji="1" lang="en-US" altLang="zh-TW" dirty="0" err="1"/>
              <a:t>ditsalvwisdanti</a:t>
            </a:r>
            <a:r>
              <a:rPr kumimoji="1" lang="en-US" altLang="zh-TW" dirty="0"/>
              <a:t>  </a:t>
            </a:r>
            <a:r>
              <a:rPr kumimoji="1" lang="en-US" altLang="zh-TW" dirty="0" err="1"/>
              <a:t>sgina’vsi</a:t>
            </a:r>
            <a:r>
              <a:rPr kumimoji="1" lang="en-US" altLang="zh-TW" dirty="0"/>
              <a:t>!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7748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ᎲᎦ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ᎢᏳᏩᏂᎸᎢ</a:t>
            </a:r>
            <a:r>
              <a:rPr kumimoji="1" lang="en-US" altLang="zh-TW" dirty="0"/>
              <a:t>?</a:t>
            </a:r>
            <a:br>
              <a:rPr kumimoji="1" lang="en-US" altLang="zh-TW" dirty="0"/>
            </a:br>
            <a:r>
              <a:rPr kumimoji="1" lang="en-US" altLang="zh-TW" dirty="0" err="1"/>
              <a:t>Hvga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iyuwahnilv’i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pic>
        <p:nvPicPr>
          <p:cNvPr id="4" name="Content Placeholder 3" descr="12_O__cloc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974" r="-629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00876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z="4400" dirty="0" err="1"/>
              <a:t>ᎲᎦ</a:t>
            </a:r>
            <a:r>
              <a:rPr kumimoji="1" lang="en-US" altLang="zh-TW" sz="4400" dirty="0"/>
              <a:t> </a:t>
            </a:r>
            <a:r>
              <a:rPr kumimoji="1" lang="en-US" altLang="zh-TW" sz="4400" dirty="0" err="1"/>
              <a:t>ᎢᏳᏩᏂᎸᎢ</a:t>
            </a:r>
            <a:r>
              <a:rPr kumimoji="1" lang="en-US" altLang="zh-TW" sz="4400" dirty="0"/>
              <a:t>?</a:t>
            </a:r>
            <a:br>
              <a:rPr kumimoji="1" lang="en-US" altLang="zh-TW" sz="4400" dirty="0"/>
            </a:br>
            <a:r>
              <a:rPr kumimoji="1" lang="en-US" altLang="zh-TW" sz="4400" dirty="0" err="1"/>
              <a:t>Hvga</a:t>
            </a:r>
            <a:r>
              <a:rPr kumimoji="1" lang="en-US" altLang="zh-TW" sz="4400" dirty="0"/>
              <a:t> </a:t>
            </a:r>
            <a:r>
              <a:rPr kumimoji="1" lang="en-US" altLang="zh-TW" sz="4400" dirty="0" err="1"/>
              <a:t>iyuwahnilv’i</a:t>
            </a:r>
            <a:r>
              <a:rPr kumimoji="1" lang="en-US" altLang="zh-TW" sz="4400" dirty="0"/>
              <a:t>?</a:t>
            </a:r>
            <a:endParaRPr kumimoji="1" lang="zh-TW" alt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2800" dirty="0">
                <a:solidFill>
                  <a:prstClr val="white"/>
                </a:solidFill>
                <a:effectLst/>
                <a:cs typeface="+mj-cs"/>
              </a:rPr>
              <a:t>5 </a:t>
            </a:r>
            <a:r>
              <a:rPr kumimoji="1" lang="en-US" altLang="zh-TW" sz="2800" dirty="0" err="1">
                <a:solidFill>
                  <a:prstClr val="white"/>
                </a:solidFill>
                <a:effectLst/>
                <a:cs typeface="+mj-cs"/>
              </a:rPr>
              <a:t>ᎢᏔᏬᏍᏓᏅᎯ</a:t>
            </a:r>
            <a:r>
              <a:rPr kumimoji="1" lang="en-US" altLang="zh-TW" sz="2800" dirty="0">
                <a:solidFill>
                  <a:prstClr val="white"/>
                </a:solidFill>
                <a:effectLst/>
                <a:cs typeface="+mj-cs"/>
              </a:rPr>
              <a:t> </a:t>
            </a:r>
            <a:r>
              <a:rPr kumimoji="1" lang="en-US" altLang="zh-TW" sz="2800" i="1" dirty="0" err="1">
                <a:solidFill>
                  <a:prstClr val="white"/>
                </a:solidFill>
                <a:effectLst/>
                <a:cs typeface="+mj-cs"/>
              </a:rPr>
              <a:t>ᎤᎶᏒᏍᏗ</a:t>
            </a:r>
            <a:r>
              <a:rPr kumimoji="1" lang="en-US" altLang="zh-TW" sz="2800" i="1" dirty="0">
                <a:solidFill>
                  <a:prstClr val="white"/>
                </a:solidFill>
                <a:effectLst/>
                <a:cs typeface="+mj-cs"/>
              </a:rPr>
              <a:t> 2</a:t>
            </a:r>
          </a:p>
          <a:p>
            <a:r>
              <a:rPr kumimoji="1" lang="en-US" altLang="zh-TW" sz="2800" i="1" dirty="0">
                <a:solidFill>
                  <a:prstClr val="white"/>
                </a:solidFill>
                <a:effectLst/>
                <a:cs typeface="+mj-cs"/>
              </a:rPr>
              <a:t>5 </a:t>
            </a:r>
            <a:r>
              <a:rPr kumimoji="1" lang="en-US" altLang="zh-TW" sz="2800" dirty="0" err="1">
                <a:solidFill>
                  <a:prstClr val="white"/>
                </a:solidFill>
                <a:effectLst/>
                <a:cs typeface="+mj-cs"/>
              </a:rPr>
              <a:t>itawosdanvhi</a:t>
            </a:r>
            <a:r>
              <a:rPr kumimoji="1" lang="en-US" altLang="zh-TW" sz="2800" i="1" dirty="0">
                <a:solidFill>
                  <a:prstClr val="white"/>
                </a:solidFill>
                <a:effectLst/>
                <a:cs typeface="+mj-cs"/>
              </a:rPr>
              <a:t> </a:t>
            </a:r>
            <a:r>
              <a:rPr kumimoji="1" lang="en-US" altLang="zh-TW" sz="2800" i="1" dirty="0" err="1">
                <a:solidFill>
                  <a:prstClr val="white"/>
                </a:solidFill>
                <a:effectLst/>
                <a:cs typeface="+mj-cs"/>
              </a:rPr>
              <a:t>ulosvsdi</a:t>
            </a:r>
            <a:r>
              <a:rPr kumimoji="1" lang="en-US" altLang="zh-TW" sz="2800" dirty="0">
                <a:solidFill>
                  <a:prstClr val="white"/>
                </a:solidFill>
                <a:effectLst/>
                <a:cs typeface="+mj-cs"/>
              </a:rPr>
              <a:t> 2.</a:t>
            </a:r>
            <a:endParaRPr kumimoji="1" lang="zh-TW" altLang="en-US" sz="2800" dirty="0"/>
          </a:p>
        </p:txBody>
      </p:sp>
      <p:pic>
        <p:nvPicPr>
          <p:cNvPr id="6" name="Content Placeholder 5" descr="5past2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61" r="-41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39099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ᎲᎦ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ᎢᏳᏩᏂᎸᎢ</a:t>
            </a:r>
            <a:r>
              <a:rPr kumimoji="1" lang="en-US" altLang="zh-TW" dirty="0"/>
              <a:t>?</a:t>
            </a:r>
            <a:br>
              <a:rPr kumimoji="1" lang="en-US" altLang="zh-TW" dirty="0"/>
            </a:br>
            <a:r>
              <a:rPr kumimoji="1" lang="en-US" altLang="zh-TW" dirty="0" err="1"/>
              <a:t>Hvga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iyuwahnilv’i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pic>
        <p:nvPicPr>
          <p:cNvPr id="7" name="Content Placeholder 6" descr="10past7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63" r="-638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43391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ᎲᎦ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ᎢᏳᏩᏂᎸᎢ</a:t>
            </a:r>
            <a:r>
              <a:rPr kumimoji="1" lang="en-US" altLang="zh-TW" dirty="0"/>
              <a:t>?</a:t>
            </a:r>
            <a:br>
              <a:rPr kumimoji="1" lang="en-US" altLang="zh-TW" dirty="0"/>
            </a:br>
            <a:r>
              <a:rPr kumimoji="1" lang="en-US" altLang="zh-TW" dirty="0" err="1"/>
              <a:t>Hvga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iyuwahnilv’i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pic>
        <p:nvPicPr>
          <p:cNvPr id="4" name="Content Placeholder 3" descr="9_25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63" r="-638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40121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ᎲᎦ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ᎢᏳᏩᏂᎸᎢ</a:t>
            </a:r>
            <a:r>
              <a:rPr kumimoji="1" lang="en-US" altLang="zh-TW" dirty="0"/>
              <a:t>?</a:t>
            </a:r>
            <a:br>
              <a:rPr kumimoji="1" lang="en-US" altLang="zh-TW" dirty="0"/>
            </a:br>
            <a:r>
              <a:rPr kumimoji="1" lang="en-US" altLang="zh-TW" dirty="0" err="1"/>
              <a:t>Hvga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iyuwahnilv’i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pic>
        <p:nvPicPr>
          <p:cNvPr id="4" name="Content Placeholder 3" descr="11_20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63" r="-638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72447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ᎲᎦ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ᎢᏳᏩᏂᎸᎢ</a:t>
            </a:r>
            <a:r>
              <a:rPr kumimoji="1" lang="en-US" altLang="zh-TW" dirty="0"/>
              <a:t>?</a:t>
            </a:r>
            <a:br>
              <a:rPr kumimoji="1" lang="en-US" altLang="zh-TW" dirty="0"/>
            </a:br>
            <a:r>
              <a:rPr kumimoji="1" lang="en-US" altLang="zh-TW" dirty="0" err="1"/>
              <a:t>Hvga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iyuwahnilv’i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3600" dirty="0" err="1"/>
              <a:t>ᏔᎵ</a:t>
            </a:r>
            <a:r>
              <a:rPr kumimoji="1" lang="en-US" altLang="zh-TW" sz="3600" dirty="0"/>
              <a:t> </a:t>
            </a:r>
            <a:r>
              <a:rPr kumimoji="1" lang="en-US" altLang="zh-TW" sz="3600" dirty="0" err="1"/>
              <a:t>ᎠᏰᏟ</a:t>
            </a:r>
            <a:r>
              <a:rPr kumimoji="1" lang="en-US" altLang="zh-TW" sz="3600" dirty="0"/>
              <a:t>!</a:t>
            </a:r>
          </a:p>
          <a:p>
            <a:r>
              <a:rPr kumimoji="1" lang="en-US" altLang="zh-TW" sz="3600" dirty="0" err="1"/>
              <a:t>Ta’li</a:t>
            </a:r>
            <a:r>
              <a:rPr kumimoji="1" lang="en-US" altLang="zh-TW" sz="3600" dirty="0"/>
              <a:t> </a:t>
            </a:r>
            <a:r>
              <a:rPr kumimoji="1" lang="en-US" altLang="zh-TW" sz="3600" dirty="0" err="1"/>
              <a:t>ayehli</a:t>
            </a:r>
            <a:r>
              <a:rPr kumimoji="1" lang="en-US" altLang="zh-TW" sz="3600" dirty="0"/>
              <a:t>!</a:t>
            </a:r>
            <a:endParaRPr kumimoji="1" lang="zh-TW" altLang="en-US" sz="3600" dirty="0"/>
          </a:p>
        </p:txBody>
      </p:sp>
      <p:pic>
        <p:nvPicPr>
          <p:cNvPr id="7" name="Content Placeholder 6" descr="2_30.gif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61" r="-41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54694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ᎲᎦ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ᎢᏳᏩᏂᎸᎢ</a:t>
            </a:r>
            <a:r>
              <a:rPr kumimoji="1" lang="en-US" altLang="zh-TW" dirty="0"/>
              <a:t>?</a:t>
            </a:r>
            <a:br>
              <a:rPr kumimoji="1" lang="en-US" altLang="zh-TW" dirty="0"/>
            </a:br>
            <a:r>
              <a:rPr kumimoji="1" lang="en-US" altLang="zh-TW" dirty="0" err="1"/>
              <a:t>Hvga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iyuwahnilv’i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pic>
        <p:nvPicPr>
          <p:cNvPr id="7" name="Content Placeholder 6" descr="8-30-hi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0" r="71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8567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ᎲᎦ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ᎢᏳᏩᏂᎸᎢ</a:t>
            </a:r>
            <a:r>
              <a:rPr kumimoji="1" lang="en-US" altLang="zh-TW" dirty="0"/>
              <a:t>?</a:t>
            </a:r>
            <a:br>
              <a:rPr kumimoji="1" lang="en-US" altLang="zh-TW" dirty="0"/>
            </a:br>
            <a:r>
              <a:rPr kumimoji="1" lang="en-US" altLang="zh-TW" dirty="0" err="1"/>
              <a:t>Hvga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iyuwahnilv’i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pic>
        <p:nvPicPr>
          <p:cNvPr id="4" name="Content Placeholder 3" descr="12_30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63" r="-638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9980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ᎲᎦ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ᎢᏳᏩᏂᎸᎢ</a:t>
            </a:r>
            <a:r>
              <a:rPr kumimoji="1" lang="en-US" altLang="zh-TW" dirty="0"/>
              <a:t>?</a:t>
            </a:r>
            <a:br>
              <a:rPr kumimoji="1" lang="en-US" altLang="zh-TW" dirty="0"/>
            </a:br>
            <a:r>
              <a:rPr kumimoji="1" lang="en-US" altLang="zh-TW" dirty="0" err="1"/>
              <a:t>Hvga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iyuwahnilv’i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pic>
        <p:nvPicPr>
          <p:cNvPr id="4" name="Content Placeholder 3" descr="Uhr 11-3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63" r="-638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63139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ᎲᎦ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ᎢᏳᏩᏂᎸᎢ</a:t>
            </a:r>
            <a:r>
              <a:rPr kumimoji="1" lang="en-US" altLang="zh-TW" dirty="0"/>
              <a:t>?</a:t>
            </a:r>
            <a:br>
              <a:rPr kumimoji="1" lang="en-US" altLang="zh-TW" dirty="0"/>
            </a:br>
            <a:r>
              <a:rPr kumimoji="1" lang="en-US" altLang="zh-TW" dirty="0" err="1"/>
              <a:t>Hvga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iyuwahnilv’i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TW" sz="3600" dirty="0" err="1"/>
              <a:t>ᎯᏍᎩ</a:t>
            </a:r>
            <a:r>
              <a:rPr kumimoji="1" lang="en-US" altLang="zh-TW" sz="3600" dirty="0"/>
              <a:t> </a:t>
            </a:r>
            <a:r>
              <a:rPr kumimoji="1" lang="en-US" altLang="zh-TW" sz="3600" dirty="0" err="1"/>
              <a:t>ᎢᏔᏬᏍᏓᏅᎯ</a:t>
            </a:r>
            <a:r>
              <a:rPr kumimoji="1" lang="en-US" altLang="zh-TW" sz="3600" dirty="0"/>
              <a:t> </a:t>
            </a:r>
            <a:r>
              <a:rPr kumimoji="1" lang="en-US" altLang="zh-TW" sz="3600" i="1" dirty="0" err="1"/>
              <a:t>ᎤᏓᎷᎳ</a:t>
            </a:r>
            <a:r>
              <a:rPr kumimoji="1" lang="en-US" altLang="zh-TW" sz="3600" dirty="0"/>
              <a:t> </a:t>
            </a:r>
            <a:r>
              <a:rPr kumimoji="1" lang="en-US" altLang="zh-TW" sz="3600" dirty="0" err="1"/>
              <a:t>ᏔᎵᏚ</a:t>
            </a:r>
            <a:r>
              <a:rPr kumimoji="1" lang="en-US" altLang="zh-TW" sz="3600" dirty="0"/>
              <a:t>.</a:t>
            </a:r>
          </a:p>
          <a:p>
            <a:r>
              <a:rPr kumimoji="1" lang="en-US" altLang="zh-TW" sz="3600" dirty="0" err="1"/>
              <a:t>Hisgi</a:t>
            </a:r>
            <a:r>
              <a:rPr kumimoji="1" lang="en-US" altLang="zh-TW" sz="3600" dirty="0"/>
              <a:t> </a:t>
            </a:r>
            <a:r>
              <a:rPr kumimoji="1" lang="en-US" altLang="zh-TW" sz="3600" dirty="0" err="1"/>
              <a:t>itawosdanvhi</a:t>
            </a:r>
            <a:r>
              <a:rPr kumimoji="1" lang="en-US" altLang="zh-TW" sz="3600" dirty="0"/>
              <a:t> </a:t>
            </a:r>
            <a:r>
              <a:rPr kumimoji="1" lang="en-US" altLang="zh-TW" sz="3600" i="1" dirty="0" err="1"/>
              <a:t>udalula</a:t>
            </a:r>
            <a:r>
              <a:rPr kumimoji="1" lang="en-US" altLang="zh-TW" sz="3600" i="1" dirty="0"/>
              <a:t> </a:t>
            </a:r>
            <a:r>
              <a:rPr kumimoji="1" lang="en-US" altLang="zh-TW" sz="3600" dirty="0" err="1"/>
              <a:t>talidu</a:t>
            </a:r>
            <a:r>
              <a:rPr kumimoji="1" lang="en-US" altLang="zh-TW" sz="3600" dirty="0"/>
              <a:t>.</a:t>
            </a:r>
            <a:endParaRPr kumimoji="1" lang="zh-TW" altLang="en-US" sz="3600" dirty="0"/>
          </a:p>
        </p:txBody>
      </p:sp>
      <p:pic>
        <p:nvPicPr>
          <p:cNvPr id="7" name="Content Placeholder 6" descr="11-55-clock-time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1" b="38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83410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Sometimes…there are mistakes.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“</a:t>
            </a:r>
            <a:r>
              <a:rPr kumimoji="1" lang="en-US" altLang="zh-TW" dirty="0" err="1"/>
              <a:t>ᏔᏑᎳ</a:t>
            </a:r>
            <a:r>
              <a:rPr kumimoji="1" lang="en-US" altLang="zh-TW" dirty="0"/>
              <a:t> / </a:t>
            </a:r>
            <a:r>
              <a:rPr kumimoji="1" lang="en-US" altLang="zh-TW" dirty="0" err="1"/>
              <a:t>ᏔᏑᎳᎩ</a:t>
            </a:r>
            <a:r>
              <a:rPr kumimoji="1" lang="en-US" altLang="zh-TW" dirty="0"/>
              <a:t>”</a:t>
            </a:r>
          </a:p>
          <a:p>
            <a:r>
              <a:rPr kumimoji="1" lang="en-US" altLang="zh-TW" dirty="0"/>
              <a:t>“</a:t>
            </a:r>
            <a:r>
              <a:rPr kumimoji="1" lang="en-US" altLang="zh-TW" dirty="0" err="1"/>
              <a:t>ᏩᏌᎩ:Ꭰ</a:t>
            </a:r>
            <a:r>
              <a:rPr kumimoji="1" lang="en-US" altLang="zh-TW" dirty="0"/>
              <a:t> / </a:t>
            </a:r>
            <a:r>
              <a:rPr kumimoji="1" lang="en-US" altLang="zh-TW" dirty="0" err="1"/>
              <a:t>ᏩᏌᎩᎠ</a:t>
            </a:r>
            <a:r>
              <a:rPr kumimoji="1" lang="en-US" altLang="zh-TW" dirty="0"/>
              <a:t>”</a:t>
            </a:r>
          </a:p>
          <a:p>
            <a:r>
              <a:rPr kumimoji="1" lang="en-US" altLang="zh-TW" dirty="0"/>
              <a:t>“</a:t>
            </a:r>
            <a:r>
              <a:rPr kumimoji="1" lang="en-US" altLang="zh-TW" dirty="0" err="1"/>
              <a:t>ᎠᎩᏰᎳᎭ</a:t>
            </a:r>
            <a:r>
              <a:rPr kumimoji="1" lang="en-US" altLang="zh-TW" dirty="0"/>
              <a:t> / </a:t>
            </a:r>
            <a:r>
              <a:rPr kumimoji="1" lang="en-US" altLang="zh-TW" dirty="0" err="1"/>
              <a:t>ᎠᎩᏰᎳᎲ</a:t>
            </a:r>
            <a:r>
              <a:rPr kumimoji="1" lang="en-US" altLang="zh-TW" dirty="0"/>
              <a:t>”</a:t>
            </a:r>
          </a:p>
          <a:p>
            <a:r>
              <a:rPr kumimoji="1" lang="en-US" altLang="zh-TW" dirty="0"/>
              <a:t>…</a:t>
            </a:r>
            <a:r>
              <a:rPr kumimoji="1" lang="en-US" altLang="zh-TW" dirty="0" err="1"/>
              <a:t>ᎠᏆᏤᎵ</a:t>
            </a:r>
            <a:r>
              <a:rPr kumimoji="1" lang="en-US" altLang="zh-TW" dirty="0"/>
              <a:t> / </a:t>
            </a:r>
            <a:r>
              <a:rPr kumimoji="1" lang="en-US" altLang="zh-TW" dirty="0" err="1"/>
              <a:t>ᎠᏆᏙᎵ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368823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ᎲᎦ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ᎢᏳᏩᏂᎸᎢ</a:t>
            </a:r>
            <a:r>
              <a:rPr kumimoji="1" lang="en-US" altLang="zh-TW" dirty="0"/>
              <a:t>?</a:t>
            </a:r>
            <a:br>
              <a:rPr kumimoji="1" lang="en-US" altLang="zh-TW" dirty="0"/>
            </a:br>
            <a:r>
              <a:rPr kumimoji="1" lang="en-US" altLang="zh-TW" dirty="0" err="1"/>
              <a:t>Hvga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iyuwahnilv’i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pic>
        <p:nvPicPr>
          <p:cNvPr id="7" name="Content Placeholder 6" descr="3_50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476" r="-1334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730982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ᏗᏦᏪᎳᎦ</a:t>
            </a:r>
            <a:r>
              <a:rPr kumimoji="1" lang="en-US" altLang="zh-TW" dirty="0"/>
              <a:t>!</a:t>
            </a:r>
            <a:br>
              <a:rPr kumimoji="1" lang="en-US" altLang="zh-TW" dirty="0"/>
            </a:br>
            <a:r>
              <a:rPr kumimoji="1" lang="en-US" altLang="zh-TW" dirty="0" err="1"/>
              <a:t>Ditsohwelaga</a:t>
            </a:r>
            <a:r>
              <a:rPr kumimoji="1" lang="en-US" altLang="zh-TW" dirty="0"/>
              <a:t>!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Write the following in words:</a:t>
            </a:r>
          </a:p>
          <a:p>
            <a:pPr lvl="1"/>
            <a:r>
              <a:rPr kumimoji="1" lang="en-US" altLang="zh-TW" dirty="0"/>
              <a:t>8:30	3:45</a:t>
            </a:r>
          </a:p>
          <a:p>
            <a:pPr lvl="1"/>
            <a:r>
              <a:rPr kumimoji="1" lang="en-US" altLang="zh-TW" dirty="0"/>
              <a:t>9:55	2:50</a:t>
            </a:r>
          </a:p>
          <a:p>
            <a:pPr lvl="1"/>
            <a:r>
              <a:rPr kumimoji="1" lang="en-US" altLang="zh-TW" dirty="0"/>
              <a:t>5:00	12:35</a:t>
            </a:r>
          </a:p>
          <a:p>
            <a:pPr lvl="1"/>
            <a:r>
              <a:rPr kumimoji="1" lang="en-US" altLang="zh-TW" dirty="0"/>
              <a:t>6:25	1:00</a:t>
            </a:r>
          </a:p>
          <a:p>
            <a:pPr lvl="1"/>
            <a:r>
              <a:rPr kumimoji="1" lang="en-US" altLang="zh-TW" dirty="0"/>
              <a:t>7:10	6:15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299328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ᏗᏦᏪᎳᎦ</a:t>
            </a:r>
            <a:r>
              <a:rPr kumimoji="1" lang="en-US" altLang="zh-TW" dirty="0"/>
              <a:t>!</a:t>
            </a:r>
            <a:br>
              <a:rPr kumimoji="1" lang="en-US" altLang="zh-TW" dirty="0"/>
            </a:br>
            <a:r>
              <a:rPr kumimoji="1" lang="en-US" altLang="zh-TW" dirty="0" err="1"/>
              <a:t>Ditsohwelaga</a:t>
            </a:r>
            <a:r>
              <a:rPr kumimoji="1" lang="en-US" altLang="zh-TW" dirty="0"/>
              <a:t>!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Write the following in words:</a:t>
            </a:r>
          </a:p>
          <a:p>
            <a:pPr lvl="1"/>
            <a:r>
              <a:rPr kumimoji="1" lang="en-US" altLang="zh-TW" dirty="0"/>
              <a:t>8:30 – </a:t>
            </a:r>
            <a:r>
              <a:rPr kumimoji="1" lang="en-US" altLang="zh-TW" dirty="0" err="1"/>
              <a:t>tsanela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ayehli</a:t>
            </a:r>
            <a:endParaRPr kumimoji="1" lang="en-US" altLang="zh-TW" dirty="0"/>
          </a:p>
          <a:p>
            <a:pPr lvl="1"/>
            <a:r>
              <a:rPr kumimoji="1" lang="en-US" altLang="zh-TW" dirty="0"/>
              <a:t>9:55 – </a:t>
            </a:r>
            <a:r>
              <a:rPr kumimoji="1" lang="en-US" altLang="zh-TW" dirty="0" err="1"/>
              <a:t>hisgi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itawosdanvhi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udalula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sgohi</a:t>
            </a:r>
            <a:endParaRPr kumimoji="1" lang="en-US" altLang="zh-TW" dirty="0"/>
          </a:p>
          <a:p>
            <a:pPr lvl="1"/>
            <a:r>
              <a:rPr kumimoji="1" lang="en-US" altLang="zh-TW" dirty="0"/>
              <a:t>5:00 – </a:t>
            </a:r>
            <a:r>
              <a:rPr kumimoji="1" lang="en-US" altLang="zh-TW" dirty="0" err="1"/>
              <a:t>hisgi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iyuwahnilv’i</a:t>
            </a:r>
            <a:endParaRPr kumimoji="1" lang="en-US" altLang="zh-TW" dirty="0"/>
          </a:p>
          <a:p>
            <a:pPr lvl="1"/>
            <a:r>
              <a:rPr kumimoji="1" lang="en-US" altLang="zh-TW" dirty="0"/>
              <a:t>6:25 – </a:t>
            </a:r>
            <a:r>
              <a:rPr kumimoji="1" lang="en-US" altLang="zh-TW" dirty="0" err="1"/>
              <a:t>tal</a:t>
            </a:r>
            <a:r>
              <a:rPr kumimoji="1" lang="en-US" altLang="zh-TW" u="sng" dirty="0" err="1"/>
              <a:t>i</a:t>
            </a:r>
            <a:r>
              <a:rPr kumimoji="1" lang="en-US" altLang="zh-TW" dirty="0" err="1"/>
              <a:t>sgo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hisg</a:t>
            </a:r>
            <a:r>
              <a:rPr kumimoji="1" lang="en-US" altLang="zh-TW" u="sng" dirty="0" err="1"/>
              <a:t>i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itawosdanvhi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ulosvsdi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sudali</a:t>
            </a:r>
            <a:endParaRPr kumimoji="1" lang="en-US" altLang="zh-TW" dirty="0"/>
          </a:p>
          <a:p>
            <a:pPr lvl="1"/>
            <a:r>
              <a:rPr kumimoji="1" lang="en-US" altLang="zh-TW" dirty="0"/>
              <a:t>7:10 – </a:t>
            </a:r>
            <a:r>
              <a:rPr kumimoji="1" lang="en-US" altLang="zh-TW" dirty="0" err="1"/>
              <a:t>sgohi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itawosdanvhi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ulosvsdi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gal</a:t>
            </a:r>
            <a:r>
              <a:rPr kumimoji="1" lang="en-US" altLang="zh-TW" u="sng" dirty="0" err="1"/>
              <a:t>i</a:t>
            </a:r>
            <a:r>
              <a:rPr kumimoji="1" lang="en-US" altLang="zh-TW" dirty="0" err="1"/>
              <a:t>kwogi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888524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ᏗᏦᏪᎳᎦ</a:t>
            </a:r>
            <a:r>
              <a:rPr kumimoji="1" lang="en-US" altLang="zh-TW" dirty="0"/>
              <a:t>!</a:t>
            </a:r>
            <a:br>
              <a:rPr kumimoji="1" lang="en-US" altLang="zh-TW" dirty="0"/>
            </a:br>
            <a:r>
              <a:rPr kumimoji="1" lang="en-US" altLang="zh-TW" dirty="0" err="1"/>
              <a:t>Ditsohwelaga</a:t>
            </a:r>
            <a:r>
              <a:rPr kumimoji="1" lang="en-US" altLang="zh-TW" dirty="0"/>
              <a:t>!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Write the following in words:</a:t>
            </a:r>
          </a:p>
          <a:p>
            <a:pPr lvl="1"/>
            <a:r>
              <a:rPr kumimoji="1" lang="en-US" altLang="zh-TW" dirty="0"/>
              <a:t>3:45 – </a:t>
            </a:r>
            <a:r>
              <a:rPr kumimoji="1" lang="en-US" altLang="zh-TW" dirty="0" err="1"/>
              <a:t>hisgadu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itawosdanvhi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udalula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nvhgi</a:t>
            </a:r>
            <a:endParaRPr kumimoji="1" lang="en-US" altLang="zh-TW" dirty="0"/>
          </a:p>
          <a:p>
            <a:pPr lvl="1"/>
            <a:r>
              <a:rPr kumimoji="1" lang="en-US" altLang="zh-TW" dirty="0"/>
              <a:t>2:50 – </a:t>
            </a:r>
            <a:r>
              <a:rPr kumimoji="1" lang="en-US" altLang="zh-TW" dirty="0" err="1"/>
              <a:t>sgohi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itawosdanvhi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udalula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tso’i</a:t>
            </a:r>
            <a:endParaRPr kumimoji="1" lang="en-US" altLang="zh-TW" dirty="0"/>
          </a:p>
          <a:p>
            <a:pPr lvl="1"/>
            <a:r>
              <a:rPr kumimoji="1" lang="en-US" altLang="zh-TW" dirty="0"/>
              <a:t>12:35 – </a:t>
            </a:r>
            <a:r>
              <a:rPr kumimoji="1" lang="en-US" altLang="zh-TW" dirty="0" err="1"/>
              <a:t>tal</a:t>
            </a:r>
            <a:r>
              <a:rPr kumimoji="1" lang="en-US" altLang="zh-TW" u="sng" dirty="0" err="1"/>
              <a:t>i</a:t>
            </a:r>
            <a:r>
              <a:rPr kumimoji="1" lang="en-US" altLang="zh-TW" dirty="0" err="1"/>
              <a:t>sgo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hisgi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itawosdanvhi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udalula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sogwo</a:t>
            </a:r>
            <a:r>
              <a:rPr kumimoji="1" lang="en-US" altLang="zh-TW" dirty="0"/>
              <a:t> / </a:t>
            </a:r>
            <a:r>
              <a:rPr kumimoji="1" lang="en-US" altLang="zh-TW" dirty="0" err="1"/>
              <a:t>tsosgo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hisg</a:t>
            </a:r>
            <a:r>
              <a:rPr kumimoji="1" lang="en-US" altLang="zh-TW" u="sng" dirty="0" err="1"/>
              <a:t>i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itawosdanvhi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ulosvsdi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tal</a:t>
            </a:r>
            <a:r>
              <a:rPr kumimoji="1" lang="en-US" altLang="zh-TW" u="sng" dirty="0" err="1"/>
              <a:t>i</a:t>
            </a:r>
            <a:r>
              <a:rPr kumimoji="1" lang="en-US" altLang="zh-TW" dirty="0" err="1"/>
              <a:t>du</a:t>
            </a:r>
            <a:endParaRPr kumimoji="1" lang="en-US" altLang="zh-TW" dirty="0"/>
          </a:p>
          <a:p>
            <a:pPr lvl="1"/>
            <a:r>
              <a:rPr kumimoji="1" lang="en-US" altLang="zh-TW" dirty="0"/>
              <a:t>1:00 – </a:t>
            </a:r>
            <a:r>
              <a:rPr kumimoji="1" lang="en-US" altLang="zh-TW" dirty="0" err="1"/>
              <a:t>sogwo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iyuwahnilv’i</a:t>
            </a:r>
            <a:endParaRPr kumimoji="1" lang="en-US" altLang="zh-TW" dirty="0"/>
          </a:p>
          <a:p>
            <a:pPr lvl="1"/>
            <a:r>
              <a:rPr kumimoji="1" lang="en-US" altLang="zh-TW" dirty="0"/>
              <a:t>6:15 – </a:t>
            </a:r>
            <a:r>
              <a:rPr kumimoji="1" lang="en-US" altLang="zh-TW" dirty="0" err="1"/>
              <a:t>hisgadu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itawosdanvhi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ulosvsdi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sudali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52378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TW" dirty="0" err="1"/>
              <a:t>ᏗᏤᏅᏒᎢ</a:t>
            </a:r>
            <a:r>
              <a:rPr kumimoji="1" lang="en-US" altLang="zh-TW" dirty="0"/>
              <a:t>  </a:t>
            </a:r>
            <a:r>
              <a:rPr kumimoji="1" lang="en-US" altLang="zh-TW" dirty="0" err="1"/>
              <a:t>ᏗᏥᎸᏫᏍᏓ</a:t>
            </a:r>
            <a:r>
              <a:rPr kumimoji="1" lang="en-US" altLang="zh-TW" u="sng" dirty="0" err="1"/>
              <a:t>Ꮑ</a:t>
            </a:r>
            <a:r>
              <a:rPr kumimoji="1" lang="en-US" altLang="zh-TW" dirty="0" err="1"/>
              <a:t>Ꮧ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Ditsenvsv’i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ditsilvwisdan</a:t>
            </a:r>
            <a:r>
              <a:rPr kumimoji="1" lang="en-US" altLang="zh-TW" u="sng" dirty="0" err="1"/>
              <a:t>e</a:t>
            </a:r>
            <a:r>
              <a:rPr kumimoji="1" lang="en-US" altLang="zh-TW" dirty="0" err="1"/>
              <a:t>di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REVIEW: Set A &amp; Set B prefixes, </a:t>
            </a:r>
            <a:r>
              <a:rPr kumimoji="1" lang="en-US" altLang="zh-TW" dirty="0" err="1"/>
              <a:t>Homeworks</a:t>
            </a:r>
            <a:r>
              <a:rPr kumimoji="1" lang="en-US" altLang="zh-TW" dirty="0"/>
              <a:t> &amp; practice conversations</a:t>
            </a:r>
          </a:p>
          <a:p>
            <a:r>
              <a:rPr kumimoji="1" lang="en-US" altLang="zh-TW" dirty="0"/>
              <a:t>STUDY: </a:t>
            </a:r>
            <a:r>
              <a:rPr kumimoji="1" lang="en-US" altLang="zh-TW" dirty="0" err="1"/>
              <a:t>Syllabary</a:t>
            </a:r>
            <a:r>
              <a:rPr kumimoji="1" lang="en-US" altLang="zh-TW" dirty="0"/>
              <a:t> rows 4-5</a:t>
            </a:r>
          </a:p>
          <a:p>
            <a:r>
              <a:rPr kumimoji="1" lang="en-US" altLang="zh-TW" dirty="0"/>
              <a:t>LISTEN: https://</a:t>
            </a:r>
            <a:r>
              <a:rPr kumimoji="1" lang="en-US" altLang="zh-TW" dirty="0" err="1"/>
              <a:t>soundcloud.com</a:t>
            </a:r>
            <a:r>
              <a:rPr kumimoji="1" lang="en-US" altLang="zh-TW" dirty="0"/>
              <a:t>/</a:t>
            </a:r>
            <a:r>
              <a:rPr kumimoji="1" lang="en-US" altLang="zh-TW" dirty="0" err="1"/>
              <a:t>tsalagiseli</a:t>
            </a:r>
            <a:r>
              <a:rPr kumimoji="1" lang="en-US" altLang="zh-TW" dirty="0"/>
              <a:t>/little-people-master-8-18-11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3377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Syllabary</a:t>
            </a:r>
            <a:r>
              <a:rPr kumimoji="1" lang="en-US" altLang="zh-TW" dirty="0"/>
              <a:t> “look </a:t>
            </a:r>
            <a:r>
              <a:rPr kumimoji="1" lang="en-US" altLang="zh-TW" dirty="0" err="1"/>
              <a:t>alikes</a:t>
            </a:r>
            <a:r>
              <a:rPr kumimoji="1" lang="en-US" altLang="zh-TW" dirty="0"/>
              <a:t>”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TW" dirty="0" err="1"/>
              <a:t>Ꭶ</a:t>
            </a:r>
            <a:r>
              <a:rPr kumimoji="1" lang="en-US" altLang="zh-TW" dirty="0"/>
              <a:t> - </a:t>
            </a:r>
            <a:r>
              <a:rPr kumimoji="1" lang="en-US" altLang="zh-TW" dirty="0" err="1"/>
              <a:t>ga</a:t>
            </a:r>
            <a:r>
              <a:rPr kumimoji="1" lang="en-US" altLang="zh-TW" dirty="0"/>
              <a:t>		</a:t>
            </a:r>
            <a:r>
              <a:rPr kumimoji="1" lang="en-US" altLang="zh-TW" dirty="0" err="1"/>
              <a:t>Ꮥ</a:t>
            </a:r>
            <a:r>
              <a:rPr kumimoji="1" lang="en-US" altLang="zh-TW" dirty="0"/>
              <a:t> - de</a:t>
            </a:r>
          </a:p>
          <a:p>
            <a:r>
              <a:rPr kumimoji="1" lang="en-US" altLang="zh-TW" dirty="0" err="1"/>
              <a:t>Ꮳ</a:t>
            </a:r>
            <a:r>
              <a:rPr kumimoji="1" lang="en-US" altLang="zh-TW" dirty="0"/>
              <a:t> - </a:t>
            </a:r>
            <a:r>
              <a:rPr kumimoji="1" lang="en-US" altLang="zh-TW" dirty="0" err="1"/>
              <a:t>tsa</a:t>
            </a:r>
            <a:r>
              <a:rPr kumimoji="1" lang="en-US" altLang="zh-TW" dirty="0"/>
              <a:t>		</a:t>
            </a:r>
            <a:r>
              <a:rPr kumimoji="1" lang="en-US" altLang="zh-TW" dirty="0" err="1"/>
              <a:t>Ꮆ</a:t>
            </a:r>
            <a:r>
              <a:rPr kumimoji="1" lang="en-US" altLang="zh-TW" dirty="0"/>
              <a:t> - lo</a:t>
            </a:r>
          </a:p>
          <a:p>
            <a:r>
              <a:rPr kumimoji="1" lang="en-US" altLang="zh-TW" dirty="0" err="1"/>
              <a:t>Ꮃ</a:t>
            </a:r>
            <a:r>
              <a:rPr kumimoji="1" lang="en-US" altLang="zh-TW" dirty="0"/>
              <a:t> - la		</a:t>
            </a:r>
            <a:r>
              <a:rPr kumimoji="1" lang="en-US" altLang="zh-TW" dirty="0" err="1"/>
              <a:t>Ꮤ</a:t>
            </a:r>
            <a:r>
              <a:rPr kumimoji="1" lang="en-US" altLang="zh-TW" dirty="0"/>
              <a:t> - ta</a:t>
            </a:r>
          </a:p>
          <a:p>
            <a:r>
              <a:rPr kumimoji="1" lang="en-US" altLang="zh-TW" dirty="0" err="1"/>
              <a:t>Ꭹ</a:t>
            </a:r>
            <a:r>
              <a:rPr kumimoji="1" lang="en-US" altLang="zh-TW" dirty="0"/>
              <a:t> - </a:t>
            </a:r>
            <a:r>
              <a:rPr kumimoji="1" lang="en-US" altLang="zh-TW" dirty="0" err="1"/>
              <a:t>gi</a:t>
            </a:r>
            <a:r>
              <a:rPr kumimoji="1" lang="en-US" altLang="zh-TW" dirty="0"/>
              <a:t>		</a:t>
            </a:r>
            <a:r>
              <a:rPr kumimoji="1" lang="en-US" altLang="zh-TW" dirty="0" err="1"/>
              <a:t>Ꮍ</a:t>
            </a:r>
            <a:r>
              <a:rPr kumimoji="1" lang="en-US" altLang="zh-TW" dirty="0"/>
              <a:t> - mu</a:t>
            </a:r>
          </a:p>
          <a:p>
            <a:r>
              <a:rPr kumimoji="1" lang="en-US" altLang="zh-TW" dirty="0" err="1"/>
              <a:t>Ꮩ</a:t>
            </a:r>
            <a:r>
              <a:rPr kumimoji="1" lang="en-US" altLang="zh-TW" dirty="0"/>
              <a:t> - do		</a:t>
            </a:r>
            <a:r>
              <a:rPr kumimoji="1" lang="en-US" altLang="zh-TW" dirty="0" err="1"/>
              <a:t>Ꮴ</a:t>
            </a:r>
            <a:r>
              <a:rPr kumimoji="1" lang="en-US" altLang="zh-TW" dirty="0"/>
              <a:t> - </a:t>
            </a:r>
            <a:r>
              <a:rPr kumimoji="1" lang="en-US" altLang="zh-TW" dirty="0" err="1"/>
              <a:t>tse</a:t>
            </a:r>
            <a:endParaRPr kumimoji="1" lang="en-US" altLang="zh-TW" dirty="0"/>
          </a:p>
          <a:p>
            <a:r>
              <a:rPr kumimoji="1" lang="en-US" altLang="zh-TW" dirty="0" err="1"/>
              <a:t>Ꭱ</a:t>
            </a:r>
            <a:r>
              <a:rPr kumimoji="1" lang="en-US" altLang="zh-TW" dirty="0"/>
              <a:t> - e		</a:t>
            </a:r>
            <a:r>
              <a:rPr kumimoji="1" lang="en-US" altLang="zh-TW" dirty="0" err="1"/>
              <a:t>Ꮢ</a:t>
            </a:r>
            <a:r>
              <a:rPr kumimoji="1" lang="en-US" altLang="zh-TW" dirty="0"/>
              <a:t> - </a:t>
            </a:r>
            <a:r>
              <a:rPr kumimoji="1" lang="en-US" altLang="zh-TW" dirty="0" err="1"/>
              <a:t>sv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03735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Prefixes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TW" sz="2000" dirty="0" err="1"/>
              <a:t>Agi</a:t>
            </a:r>
            <a:r>
              <a:rPr kumimoji="1" lang="en-US" altLang="zh-TW" sz="2000" dirty="0"/>
              <a:t>- / </a:t>
            </a:r>
            <a:r>
              <a:rPr kumimoji="1" lang="en-US" altLang="zh-TW" sz="2000" dirty="0" err="1"/>
              <a:t>agw</a:t>
            </a:r>
            <a:r>
              <a:rPr kumimoji="1" lang="en-US" altLang="zh-TW" sz="2000" dirty="0"/>
              <a:t>-	+     ‘</a:t>
            </a:r>
            <a:r>
              <a:rPr kumimoji="1" lang="en-US" altLang="zh-TW" sz="2000" dirty="0" err="1"/>
              <a:t>aduliha</a:t>
            </a:r>
            <a:r>
              <a:rPr kumimoji="1" lang="en-US" altLang="zh-TW" sz="2000" dirty="0"/>
              <a:t>’ </a:t>
            </a:r>
            <a:r>
              <a:rPr kumimoji="1" lang="en-US" altLang="zh-TW" sz="2000" dirty="0">
                <a:sym typeface="Wingdings"/>
              </a:rPr>
              <a:t> </a:t>
            </a:r>
            <a:r>
              <a:rPr kumimoji="1" lang="en-US" altLang="zh-TW" sz="2000" dirty="0" err="1"/>
              <a:t>agw</a:t>
            </a:r>
            <a:r>
              <a:rPr kumimoji="1" lang="en-US" altLang="zh-TW" sz="2000" dirty="0"/>
              <a:t>- -</a:t>
            </a:r>
            <a:r>
              <a:rPr kumimoji="1" lang="en-US" altLang="zh-TW" sz="2000" dirty="0" err="1"/>
              <a:t>aduliha</a:t>
            </a:r>
            <a:r>
              <a:rPr kumimoji="1" lang="en-US" altLang="zh-TW" sz="2000" dirty="0"/>
              <a:t> 	</a:t>
            </a:r>
            <a:r>
              <a:rPr kumimoji="1" lang="en-US" altLang="zh-TW" sz="2000" dirty="0">
                <a:sym typeface="Wingdings"/>
              </a:rPr>
              <a:t> </a:t>
            </a:r>
            <a:r>
              <a:rPr kumimoji="1" lang="en-US" altLang="zh-TW" sz="2000" dirty="0" err="1">
                <a:sym typeface="Wingdings"/>
              </a:rPr>
              <a:t>agwaduliha</a:t>
            </a:r>
            <a:endParaRPr kumimoji="1" lang="en-US" altLang="zh-TW" sz="2000" dirty="0"/>
          </a:p>
          <a:p>
            <a:r>
              <a:rPr kumimoji="1" lang="en-US" altLang="zh-TW" sz="2000" dirty="0" err="1"/>
              <a:t>Ts</a:t>
            </a:r>
            <a:r>
              <a:rPr kumimoji="1" lang="en-US" altLang="zh-TW" sz="2000" dirty="0"/>
              <a:t>(a)-           +     ‘</a:t>
            </a:r>
            <a:r>
              <a:rPr kumimoji="1" lang="en-US" altLang="zh-TW" sz="2000" dirty="0" err="1"/>
              <a:t>aduliha</a:t>
            </a:r>
            <a:r>
              <a:rPr kumimoji="1" lang="en-US" altLang="zh-TW" sz="2000" dirty="0"/>
              <a:t>’   </a:t>
            </a:r>
            <a:r>
              <a:rPr kumimoji="1" lang="en-US" altLang="zh-TW" sz="2000" dirty="0">
                <a:sym typeface="Wingdings"/>
              </a:rPr>
              <a:t> </a:t>
            </a:r>
            <a:r>
              <a:rPr kumimoji="1" lang="en-US" altLang="zh-TW" sz="2000" dirty="0" err="1"/>
              <a:t>ts</a:t>
            </a:r>
            <a:r>
              <a:rPr kumimoji="1" lang="en-US" altLang="zh-TW" sz="2000" dirty="0"/>
              <a:t>- -</a:t>
            </a:r>
            <a:r>
              <a:rPr kumimoji="1" lang="en-US" altLang="zh-TW" sz="2000" dirty="0" err="1"/>
              <a:t>aduliha</a:t>
            </a:r>
            <a:r>
              <a:rPr kumimoji="1" lang="en-US" altLang="zh-TW" sz="2000" dirty="0"/>
              <a:t> 	</a:t>
            </a:r>
            <a:r>
              <a:rPr kumimoji="1" lang="en-US" altLang="zh-TW" sz="2000" dirty="0">
                <a:sym typeface="Wingdings"/>
              </a:rPr>
              <a:t> </a:t>
            </a:r>
            <a:r>
              <a:rPr kumimoji="1" lang="en-US" altLang="zh-TW" sz="2000" dirty="0" err="1">
                <a:sym typeface="Wingdings"/>
              </a:rPr>
              <a:t>tsaduliha</a:t>
            </a:r>
            <a:endParaRPr kumimoji="1" lang="en-US" altLang="zh-TW" sz="2000" dirty="0"/>
          </a:p>
          <a:p>
            <a:r>
              <a:rPr kumimoji="1" lang="en-US" altLang="zh-TW" sz="2000" dirty="0"/>
              <a:t>U-		+     ‘</a:t>
            </a:r>
            <a:r>
              <a:rPr kumimoji="1" lang="en-US" altLang="zh-TW" sz="2000" dirty="0" err="1"/>
              <a:t>aduliha</a:t>
            </a:r>
            <a:r>
              <a:rPr kumimoji="1" lang="en-US" altLang="zh-TW" sz="2000" dirty="0"/>
              <a:t>’  </a:t>
            </a:r>
            <a:r>
              <a:rPr kumimoji="1" lang="en-US" altLang="zh-TW" sz="2000" dirty="0">
                <a:sym typeface="Wingdings"/>
              </a:rPr>
              <a:t> </a:t>
            </a:r>
            <a:r>
              <a:rPr kumimoji="1" lang="en-US" altLang="zh-TW" sz="2000" dirty="0"/>
              <a:t>u- -</a:t>
            </a:r>
            <a:r>
              <a:rPr kumimoji="1" lang="en-US" altLang="zh-TW" sz="2000" strike="sngStrike" dirty="0" err="1"/>
              <a:t>a</a:t>
            </a:r>
            <a:r>
              <a:rPr kumimoji="1" lang="en-US" altLang="zh-TW" sz="2000" dirty="0" err="1"/>
              <a:t>duliha</a:t>
            </a:r>
            <a:r>
              <a:rPr kumimoji="1" lang="en-US" altLang="zh-TW" sz="2000" dirty="0"/>
              <a:t> 	</a:t>
            </a:r>
            <a:r>
              <a:rPr kumimoji="1" lang="en-US" altLang="zh-TW" sz="2000" dirty="0">
                <a:sym typeface="Wingdings"/>
              </a:rPr>
              <a:t> </a:t>
            </a:r>
            <a:r>
              <a:rPr kumimoji="1" lang="en-US" altLang="zh-TW" sz="2000" dirty="0" err="1">
                <a:sym typeface="Wingdings"/>
              </a:rPr>
              <a:t>uduliha</a:t>
            </a:r>
            <a:endParaRPr kumimoji="1" lang="en-US" altLang="zh-TW" sz="2000" dirty="0"/>
          </a:p>
          <a:p>
            <a:r>
              <a:rPr kumimoji="1" lang="en-US" altLang="zh-TW" sz="2000" dirty="0"/>
              <a:t>un(</a:t>
            </a:r>
            <a:r>
              <a:rPr kumimoji="1" lang="en-US" altLang="zh-TW" sz="2000" dirty="0" err="1"/>
              <a:t>i</a:t>
            </a:r>
            <a:r>
              <a:rPr kumimoji="1" lang="en-US" altLang="zh-TW" sz="2000" dirty="0"/>
              <a:t>)-	+     ‘</a:t>
            </a:r>
            <a:r>
              <a:rPr kumimoji="1" lang="en-US" altLang="zh-TW" sz="2000" dirty="0" err="1"/>
              <a:t>aduliha</a:t>
            </a:r>
            <a:r>
              <a:rPr kumimoji="1" lang="en-US" altLang="zh-TW" sz="2000" dirty="0"/>
              <a:t>’  </a:t>
            </a:r>
            <a:r>
              <a:rPr kumimoji="1" lang="en-US" altLang="zh-TW" sz="2000" dirty="0">
                <a:sym typeface="Wingdings"/>
              </a:rPr>
              <a:t> un- -</a:t>
            </a:r>
            <a:r>
              <a:rPr kumimoji="1" lang="en-US" altLang="zh-TW" sz="2000" dirty="0" err="1">
                <a:sym typeface="Wingdings"/>
              </a:rPr>
              <a:t>aduliha</a:t>
            </a:r>
            <a:r>
              <a:rPr kumimoji="1" lang="en-US" altLang="zh-TW" sz="2000" dirty="0">
                <a:sym typeface="Wingdings"/>
              </a:rPr>
              <a:t>	 </a:t>
            </a:r>
            <a:r>
              <a:rPr kumimoji="1" lang="en-US" altLang="zh-TW" sz="2000" dirty="0" err="1">
                <a:sym typeface="Wingdings"/>
              </a:rPr>
              <a:t>unaduliha</a:t>
            </a:r>
            <a:endParaRPr kumimoji="1" lang="en-US" altLang="zh-TW" sz="2000" dirty="0">
              <a:sym typeface="Wingdings"/>
            </a:endParaRPr>
          </a:p>
          <a:p>
            <a:endParaRPr kumimoji="1" lang="en-US" altLang="zh-TW" sz="2000" dirty="0"/>
          </a:p>
          <a:p>
            <a:r>
              <a:rPr kumimoji="1" lang="en-US" altLang="zh-TW" sz="2000" dirty="0"/>
              <a:t>Remember: Vowels </a:t>
            </a:r>
            <a:r>
              <a:rPr kumimoji="1" lang="en-US" altLang="zh-TW" sz="2000" dirty="0" err="1"/>
              <a:t>kinda</a:t>
            </a:r>
            <a:r>
              <a:rPr kumimoji="1" lang="en-US" altLang="zh-TW" sz="2000" dirty="0"/>
              <a:t> hate each other and need to be separated. They do not play nice. (In fact, they fight...)</a:t>
            </a:r>
            <a:endParaRPr kumimoji="1"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16219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zh-TW" sz="3600" dirty="0" err="1"/>
              <a:t>ᎲᎦ</a:t>
            </a:r>
            <a:r>
              <a:rPr kumimoji="1" lang="en-US" altLang="zh-TW" sz="3600" dirty="0"/>
              <a:t>  </a:t>
            </a:r>
            <a:r>
              <a:rPr kumimoji="1" lang="en-US" altLang="zh-TW" sz="3600" dirty="0" err="1"/>
              <a:t>ᎢᎦ</a:t>
            </a:r>
            <a:r>
              <a:rPr kumimoji="1" lang="en-US" altLang="zh-TW" sz="3600" dirty="0"/>
              <a:t>  </a:t>
            </a:r>
            <a:r>
              <a:rPr kumimoji="1" lang="en-US" altLang="zh-TW" sz="3600" dirty="0" err="1"/>
              <a:t>ᏗᏣᏕᏘᏴᏓ</a:t>
            </a:r>
            <a:r>
              <a:rPr kumimoji="1" lang="en-US" altLang="zh-TW" sz="3600" dirty="0"/>
              <a:t> </a:t>
            </a:r>
            <a:r>
              <a:rPr kumimoji="1" lang="en-US" altLang="zh-TW" sz="3600" dirty="0" err="1"/>
              <a:t>ᎯᎠ</a:t>
            </a:r>
            <a:r>
              <a:rPr kumimoji="1" lang="en-US" altLang="zh-TW" sz="3600" dirty="0"/>
              <a:t> </a:t>
            </a:r>
            <a:r>
              <a:rPr kumimoji="1" lang="en-US" altLang="zh-TW" sz="3600" dirty="0" err="1"/>
              <a:t>ᎠᏧᏣ</a:t>
            </a:r>
            <a:r>
              <a:rPr kumimoji="1" lang="en-US" altLang="zh-TW" sz="3600" dirty="0"/>
              <a:t>?</a:t>
            </a:r>
            <a:br>
              <a:rPr kumimoji="1" lang="en-US" altLang="zh-TW" sz="3600" dirty="0"/>
            </a:br>
            <a:r>
              <a:rPr kumimoji="1" lang="en-US" altLang="zh-TW" sz="3600" dirty="0" err="1"/>
              <a:t>Hvga</a:t>
            </a:r>
            <a:r>
              <a:rPr kumimoji="1" lang="en-US" altLang="zh-TW" sz="3600" dirty="0"/>
              <a:t> </a:t>
            </a:r>
            <a:r>
              <a:rPr kumimoji="1" lang="en-US" altLang="zh-TW" sz="3600" dirty="0" err="1"/>
              <a:t>iga</a:t>
            </a:r>
            <a:r>
              <a:rPr kumimoji="1" lang="en-US" altLang="zh-TW" sz="3600" dirty="0"/>
              <a:t> </a:t>
            </a:r>
            <a:r>
              <a:rPr kumimoji="1" lang="en-US" altLang="zh-TW" sz="3600" dirty="0" err="1"/>
              <a:t>dudetiyvda</a:t>
            </a:r>
            <a:r>
              <a:rPr kumimoji="1" lang="en-US" altLang="zh-TW" sz="3600" dirty="0"/>
              <a:t> </a:t>
            </a:r>
            <a:r>
              <a:rPr kumimoji="1" lang="en-US" altLang="zh-TW" sz="3600" dirty="0" err="1"/>
              <a:t>hi’a</a:t>
            </a:r>
            <a:r>
              <a:rPr kumimoji="1" lang="en-US" altLang="zh-TW" sz="3600" dirty="0"/>
              <a:t> </a:t>
            </a:r>
            <a:r>
              <a:rPr kumimoji="1" lang="en-US" altLang="zh-TW" sz="3600" dirty="0" err="1"/>
              <a:t>atsutsa</a:t>
            </a:r>
            <a:r>
              <a:rPr kumimoji="1" lang="en-US" altLang="zh-TW" sz="3600" dirty="0"/>
              <a:t>?</a:t>
            </a:r>
            <a:endParaRPr kumimoji="1" lang="zh-TW" altLang="en-US" sz="3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/>
              <a:t>__ </a:t>
            </a:r>
            <a:r>
              <a:rPr kumimoji="1" lang="en-US" altLang="zh-TW" dirty="0" err="1"/>
              <a:t>ᏚᏕᏘᏴᏓ</a:t>
            </a:r>
            <a:endParaRPr kumimoji="1" lang="en-US" altLang="zh-TW" dirty="0"/>
          </a:p>
          <a:p>
            <a:r>
              <a:rPr kumimoji="1" lang="en-US" altLang="zh-TW" dirty="0"/>
              <a:t>__ </a:t>
            </a:r>
            <a:r>
              <a:rPr kumimoji="1" lang="en-US" altLang="zh-TW" dirty="0" err="1"/>
              <a:t>dudetiyvda</a:t>
            </a:r>
            <a:endParaRPr kumimoji="1" lang="zh-TW" altLang="en-US" dirty="0"/>
          </a:p>
        </p:txBody>
      </p:sp>
      <p:pic>
        <p:nvPicPr>
          <p:cNvPr id="12" name="Content Placeholder 11" descr="5YearOldCandl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67" r="-16667"/>
          <a:stretch>
            <a:fillRect/>
          </a:stretch>
        </p:blipFill>
        <p:spPr/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kumimoji="1" lang="en-US" altLang="zh-TW" dirty="0" err="1"/>
              <a:t>ᎯᎠ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ᎠᏧᏣ</a:t>
            </a:r>
            <a:r>
              <a:rPr kumimoji="1" lang="en-US" altLang="zh-TW" dirty="0"/>
              <a:t>!</a:t>
            </a:r>
          </a:p>
          <a:p>
            <a:r>
              <a:rPr kumimoji="1" lang="en-US" altLang="zh-TW" dirty="0" err="1"/>
              <a:t>Hi’a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atsutsa</a:t>
            </a:r>
            <a:r>
              <a:rPr kumimoji="1" lang="en-US" altLang="zh-TW" dirty="0"/>
              <a:t>!</a:t>
            </a:r>
            <a:endParaRPr kumimoji="1" lang="zh-TW" altLang="en-US" dirty="0"/>
          </a:p>
        </p:txBody>
      </p:sp>
      <p:pic>
        <p:nvPicPr>
          <p:cNvPr id="13" name="Content Placeholder 12" descr="ᎠᏧᏣ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800" r="-388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7876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z="3600" dirty="0" err="1"/>
              <a:t>ᎲᎦ</a:t>
            </a:r>
            <a:r>
              <a:rPr kumimoji="1" lang="en-US" altLang="zh-TW" sz="3600" dirty="0"/>
              <a:t> </a:t>
            </a:r>
            <a:r>
              <a:rPr kumimoji="1" lang="en-US" altLang="zh-TW" sz="3600" dirty="0" err="1"/>
              <a:t>ᎢᎦ</a:t>
            </a:r>
            <a:r>
              <a:rPr kumimoji="1" lang="en-US" altLang="zh-TW" sz="3600" dirty="0"/>
              <a:t> </a:t>
            </a:r>
            <a:r>
              <a:rPr kumimoji="1" lang="en-US" altLang="zh-TW" sz="3600" dirty="0" err="1"/>
              <a:t>ᏚᏕᏘᏴᏓ</a:t>
            </a:r>
            <a:r>
              <a:rPr kumimoji="1" lang="en-US" altLang="zh-TW" sz="3600" dirty="0"/>
              <a:t> </a:t>
            </a:r>
            <a:r>
              <a:rPr kumimoji="1" lang="en-US" altLang="zh-TW" sz="3600" dirty="0" err="1"/>
              <a:t>ᎯᎠ</a:t>
            </a:r>
            <a:r>
              <a:rPr kumimoji="1" lang="en-US" altLang="zh-TW" sz="3600" dirty="0"/>
              <a:t> </a:t>
            </a:r>
            <a:r>
              <a:rPr kumimoji="1" lang="en-US" altLang="zh-TW" sz="3600" dirty="0" err="1"/>
              <a:t>ᎠᏔ</a:t>
            </a:r>
            <a:r>
              <a:rPr kumimoji="1" lang="en-US" altLang="zh-TW" sz="3600" dirty="0"/>
              <a:t>?</a:t>
            </a:r>
            <a:br>
              <a:rPr kumimoji="1" lang="en-US" altLang="zh-TW" sz="3600" dirty="0"/>
            </a:br>
            <a:r>
              <a:rPr kumimoji="1" lang="en-US" altLang="zh-TW" sz="3600" dirty="0" err="1"/>
              <a:t>Hvga</a:t>
            </a:r>
            <a:r>
              <a:rPr kumimoji="1" lang="en-US" altLang="zh-TW" sz="3600" dirty="0"/>
              <a:t> </a:t>
            </a:r>
            <a:r>
              <a:rPr kumimoji="1" lang="en-US" altLang="zh-TW" sz="3600" dirty="0" err="1"/>
              <a:t>iga</a:t>
            </a:r>
            <a:r>
              <a:rPr kumimoji="1" lang="en-US" altLang="zh-TW" sz="3600" dirty="0"/>
              <a:t> </a:t>
            </a:r>
            <a:r>
              <a:rPr kumimoji="1" lang="en-US" altLang="zh-TW" sz="3600" dirty="0" err="1"/>
              <a:t>dudetiyvda</a:t>
            </a:r>
            <a:r>
              <a:rPr kumimoji="1" lang="en-US" altLang="zh-TW" sz="3600" dirty="0"/>
              <a:t> </a:t>
            </a:r>
            <a:r>
              <a:rPr kumimoji="1" lang="en-US" altLang="zh-TW" sz="3600" dirty="0" err="1"/>
              <a:t>hi’a</a:t>
            </a:r>
            <a:r>
              <a:rPr kumimoji="1" lang="en-US" altLang="zh-TW" sz="3600" dirty="0"/>
              <a:t> </a:t>
            </a:r>
            <a:r>
              <a:rPr kumimoji="1" lang="en-US" altLang="zh-TW" sz="3600" dirty="0" err="1"/>
              <a:t>ata</a:t>
            </a:r>
            <a:r>
              <a:rPr kumimoji="1" lang="en-US" altLang="zh-TW" sz="3600" dirty="0"/>
              <a:t>?</a:t>
            </a:r>
            <a:endParaRPr kumimoji="1" lang="zh-TW" alt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err="1"/>
              <a:t>ᏁᎳᏚ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ᏚᏕᏘᏴᏓ</a:t>
            </a:r>
            <a:endParaRPr kumimoji="1" lang="en-US" altLang="zh-TW" dirty="0"/>
          </a:p>
          <a:p>
            <a:r>
              <a:rPr kumimoji="1" lang="en-US" altLang="zh-TW" dirty="0"/>
              <a:t>__ </a:t>
            </a:r>
            <a:r>
              <a:rPr kumimoji="1" lang="en-US" altLang="zh-TW" dirty="0" err="1"/>
              <a:t>dudetiyvda</a:t>
            </a:r>
            <a:endParaRPr kumimoji="1" lang="zh-TW" altLang="en-US" dirty="0"/>
          </a:p>
        </p:txBody>
      </p:sp>
      <p:pic>
        <p:nvPicPr>
          <p:cNvPr id="9" name="Content Placeholder 8" descr="eighteenth-birthday-cake-008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500" b="-12500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kumimoji="1" lang="en-US" altLang="zh-TW" dirty="0" err="1"/>
              <a:t>ᎯᎠ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ᎠᏔ</a:t>
            </a:r>
            <a:endParaRPr kumimoji="1" lang="en-US" altLang="zh-TW" dirty="0"/>
          </a:p>
          <a:p>
            <a:r>
              <a:rPr kumimoji="1" lang="en-US" altLang="zh-TW" dirty="0" err="1"/>
              <a:t>Hi’a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ata</a:t>
            </a:r>
            <a:endParaRPr kumimoji="1" lang="zh-TW" altLang="en-US" dirty="0"/>
          </a:p>
        </p:txBody>
      </p:sp>
      <p:pic>
        <p:nvPicPr>
          <p:cNvPr id="8" name="Content Placeholder 7" descr="SAMANTHA2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667" r="-50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075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z="3600" dirty="0" err="1"/>
              <a:t>ᏏᏲ</a:t>
            </a:r>
            <a:r>
              <a:rPr kumimoji="1" lang="en-US" altLang="zh-TW" sz="3600" dirty="0"/>
              <a:t>! </a:t>
            </a:r>
            <a:r>
              <a:rPr kumimoji="1" lang="en-US" altLang="zh-TW" sz="3600" dirty="0" err="1"/>
              <a:t>ᎲᎦ</a:t>
            </a:r>
            <a:r>
              <a:rPr kumimoji="1" lang="en-US" altLang="zh-TW" sz="3600" dirty="0"/>
              <a:t>  </a:t>
            </a:r>
            <a:r>
              <a:rPr kumimoji="1" lang="en-US" altLang="zh-TW" sz="3600" dirty="0" err="1"/>
              <a:t>ᎢᎦ</a:t>
            </a:r>
            <a:r>
              <a:rPr kumimoji="1" lang="en-US" altLang="zh-TW" sz="3600" dirty="0"/>
              <a:t>  </a:t>
            </a:r>
            <a:r>
              <a:rPr kumimoji="1" lang="en-US" altLang="zh-TW" sz="3600" dirty="0" err="1"/>
              <a:t>ᏗᏣᏕᏘᏴᏓ</a:t>
            </a:r>
            <a:r>
              <a:rPr kumimoji="1" lang="en-US" altLang="zh-TW" sz="3600" dirty="0"/>
              <a:t>?</a:t>
            </a:r>
            <a:br>
              <a:rPr kumimoji="1" lang="en-US" altLang="zh-TW" sz="3600" dirty="0"/>
            </a:br>
            <a:r>
              <a:rPr kumimoji="1" lang="en-US" altLang="zh-TW" sz="3600" dirty="0" err="1"/>
              <a:t>Siyo</a:t>
            </a:r>
            <a:r>
              <a:rPr kumimoji="1" lang="en-US" altLang="zh-TW" sz="3600" dirty="0"/>
              <a:t>! </a:t>
            </a:r>
            <a:r>
              <a:rPr kumimoji="1" lang="en-US" altLang="zh-TW" sz="3600" dirty="0" err="1"/>
              <a:t>Hvga</a:t>
            </a:r>
            <a:r>
              <a:rPr kumimoji="1" lang="en-US" altLang="zh-TW" sz="3600" dirty="0"/>
              <a:t> </a:t>
            </a:r>
            <a:r>
              <a:rPr kumimoji="1" lang="en-US" altLang="zh-TW" sz="3600" dirty="0" err="1"/>
              <a:t>iga</a:t>
            </a:r>
            <a:r>
              <a:rPr kumimoji="1" lang="en-US" altLang="zh-TW" sz="3600" dirty="0"/>
              <a:t> </a:t>
            </a:r>
            <a:r>
              <a:rPr kumimoji="1" lang="en-US" altLang="zh-TW" sz="3600" dirty="0" err="1"/>
              <a:t>ditsadetiyvda</a:t>
            </a:r>
            <a:r>
              <a:rPr kumimoji="1" lang="en-US" altLang="zh-TW" sz="3600" dirty="0"/>
              <a:t>?</a:t>
            </a:r>
            <a:endParaRPr kumimoji="1" lang="zh-TW" altLang="en-US" sz="36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3600" dirty="0"/>
              <a:t>____ </a:t>
            </a:r>
            <a:r>
              <a:rPr kumimoji="1" lang="en-US" altLang="zh-TW" sz="3600" dirty="0" err="1"/>
              <a:t>ᏓᏆᏕᏘᏴᏓ</a:t>
            </a:r>
            <a:r>
              <a:rPr kumimoji="1" lang="en-US" altLang="zh-TW" sz="3600" dirty="0"/>
              <a:t>!</a:t>
            </a:r>
          </a:p>
          <a:p>
            <a:r>
              <a:rPr kumimoji="1" lang="en-US" altLang="zh-TW" sz="3200" dirty="0"/>
              <a:t>16 </a:t>
            </a:r>
            <a:r>
              <a:rPr kumimoji="1" lang="en-US" altLang="zh-TW" sz="3200" dirty="0" err="1"/>
              <a:t>dagwadetiyvda</a:t>
            </a:r>
            <a:r>
              <a:rPr kumimoji="1" lang="en-US" altLang="zh-TW" sz="3200" dirty="0"/>
              <a:t>!</a:t>
            </a:r>
            <a:endParaRPr kumimoji="1" lang="zh-TW" altLang="en-US" sz="3200" dirty="0"/>
          </a:p>
        </p:txBody>
      </p:sp>
      <p:pic>
        <p:nvPicPr>
          <p:cNvPr id="14" name="Content Placeholder 13" descr="Teenage Driver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157" b="-19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82346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Ꭲ</a:t>
            </a:r>
            <a:r>
              <a:rPr kumimoji="1" lang="en-US" altLang="zh-TW" dirty="0" err="1"/>
              <a:t>ᏣᏓᏲᎵᎳ</a:t>
            </a:r>
            <a:r>
              <a:rPr kumimoji="1" lang="en-US" altLang="zh-TW" dirty="0"/>
              <a:t>! (4 </a:t>
            </a:r>
            <a:r>
              <a:rPr kumimoji="1" lang="en-US" altLang="zh-TW" dirty="0" err="1"/>
              <a:t>ᎢᏯᏂ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ᎠᏂᏴᏫ</a:t>
            </a:r>
            <a:r>
              <a:rPr kumimoji="1" lang="en-US" altLang="zh-TW" dirty="0"/>
              <a:t>)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kumimoji="1" lang="en-US" altLang="zh-TW" dirty="0"/>
              <a:t>A: </a:t>
            </a:r>
            <a:r>
              <a:rPr kumimoji="1" lang="zh-TW" altLang="en-US" dirty="0"/>
              <a:t>Ꮟ</a:t>
            </a:r>
            <a:r>
              <a:rPr kumimoji="1" lang="en-US" altLang="zh-TW" dirty="0" err="1"/>
              <a:t>Ᏺ</a:t>
            </a:r>
            <a:r>
              <a:rPr kumimoji="1" lang="en-US" altLang="zh-TW" dirty="0"/>
              <a:t>! </a:t>
            </a:r>
            <a:r>
              <a:rPr kumimoji="1" lang="en-US" altLang="zh-TW" dirty="0" err="1"/>
              <a:t>ᎣᏏᏊᏍ</a:t>
            </a:r>
            <a:r>
              <a:rPr kumimoji="1" lang="en-US" altLang="zh-TW" dirty="0"/>
              <a:t>?	</a:t>
            </a:r>
            <a:r>
              <a:rPr kumimoji="1" lang="en-US" altLang="zh-TW" dirty="0" err="1"/>
              <a:t>Siyo</a:t>
            </a:r>
            <a:r>
              <a:rPr kumimoji="1" lang="en-US" altLang="zh-TW" dirty="0"/>
              <a:t>!  </a:t>
            </a:r>
            <a:r>
              <a:rPr kumimoji="1" lang="en-US" altLang="zh-TW" dirty="0" err="1"/>
              <a:t>Osigwus</a:t>
            </a:r>
            <a:r>
              <a:rPr kumimoji="1" lang="en-US" altLang="zh-TW" dirty="0"/>
              <a:t>?</a:t>
            </a:r>
          </a:p>
          <a:p>
            <a:r>
              <a:rPr kumimoji="1" lang="en-US" altLang="zh-TW" dirty="0"/>
              <a:t>B: </a:t>
            </a:r>
            <a:r>
              <a:rPr kumimoji="1" lang="en-US" altLang="zh-TW" dirty="0" err="1"/>
              <a:t>ᎥᎥ</a:t>
            </a:r>
            <a:r>
              <a:rPr kumimoji="1" lang="en-US" altLang="zh-TW" dirty="0"/>
              <a:t>, </a:t>
            </a:r>
            <a:r>
              <a:rPr kumimoji="1" lang="en-US" altLang="zh-TW" dirty="0" err="1"/>
              <a:t>ᎣᏏᏊ</a:t>
            </a:r>
            <a:r>
              <a:rPr kumimoji="1" lang="en-US" altLang="zh-TW" dirty="0"/>
              <a:t>. </a:t>
            </a:r>
            <a:r>
              <a:rPr kumimoji="1" lang="en-US" altLang="zh-TW" dirty="0" err="1"/>
              <a:t>ᏂᎯᎾ</a:t>
            </a:r>
            <a:r>
              <a:rPr kumimoji="1" lang="en-US" altLang="zh-TW" dirty="0"/>
              <a:t>?	</a:t>
            </a:r>
            <a:r>
              <a:rPr kumimoji="1" lang="en-US" altLang="zh-TW" dirty="0" err="1"/>
              <a:t>Vv</a:t>
            </a:r>
            <a:r>
              <a:rPr kumimoji="1" lang="en-US" altLang="zh-TW" dirty="0"/>
              <a:t>, </a:t>
            </a:r>
            <a:r>
              <a:rPr kumimoji="1" lang="en-US" altLang="zh-TW" dirty="0" err="1"/>
              <a:t>osigwu</a:t>
            </a:r>
            <a:r>
              <a:rPr kumimoji="1" lang="en-US" altLang="zh-TW" dirty="0"/>
              <a:t>. </a:t>
            </a:r>
            <a:r>
              <a:rPr kumimoji="1" lang="en-US" altLang="zh-TW" dirty="0" err="1"/>
              <a:t>Nihina</a:t>
            </a:r>
            <a:r>
              <a:rPr kumimoji="1" lang="en-US" altLang="zh-TW" dirty="0"/>
              <a:t>?</a:t>
            </a:r>
          </a:p>
          <a:p>
            <a:r>
              <a:rPr kumimoji="1" lang="en-US" altLang="zh-TW" dirty="0"/>
              <a:t>A: </a:t>
            </a:r>
            <a:r>
              <a:rPr kumimoji="1" lang="en-US" altLang="zh-TW" dirty="0" err="1"/>
              <a:t>ᎣᏏᏊ</a:t>
            </a:r>
            <a:r>
              <a:rPr kumimoji="1" lang="en-US" altLang="zh-TW" dirty="0"/>
              <a:t>.  </a:t>
            </a:r>
            <a:r>
              <a:rPr kumimoji="1" lang="en-US" altLang="zh-TW" dirty="0" err="1"/>
              <a:t>ᎲᎦ</a:t>
            </a:r>
            <a:r>
              <a:rPr kumimoji="1" lang="en-US" altLang="zh-TW" dirty="0"/>
              <a:t>  </a:t>
            </a:r>
            <a:r>
              <a:rPr kumimoji="1" lang="en-US" altLang="zh-TW" dirty="0" err="1"/>
              <a:t>ᎢᎦ</a:t>
            </a:r>
            <a:r>
              <a:rPr kumimoji="1" lang="en-US" altLang="zh-TW" dirty="0"/>
              <a:t>  </a:t>
            </a:r>
            <a:r>
              <a:rPr kumimoji="1" lang="en-US" altLang="zh-TW" dirty="0" err="1"/>
              <a:t>ᏗᏣᏕᏘᏴᏓ</a:t>
            </a:r>
            <a:r>
              <a:rPr kumimoji="1" lang="en-US" altLang="zh-TW" dirty="0"/>
              <a:t>?	 </a:t>
            </a:r>
            <a:r>
              <a:rPr kumimoji="1" lang="en-US" altLang="zh-TW" dirty="0" err="1"/>
              <a:t>Osigwu</a:t>
            </a:r>
            <a:r>
              <a:rPr kumimoji="1" lang="en-US" altLang="zh-TW" dirty="0"/>
              <a:t>. </a:t>
            </a:r>
            <a:r>
              <a:rPr kumimoji="1" lang="en-US" altLang="zh-TW" dirty="0" err="1"/>
              <a:t>Hvga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iga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ditsadetiyvda</a:t>
            </a:r>
            <a:r>
              <a:rPr kumimoji="1" lang="en-US" altLang="zh-TW" dirty="0"/>
              <a:t>?</a:t>
            </a:r>
          </a:p>
          <a:p>
            <a:r>
              <a:rPr kumimoji="1" lang="en-US" altLang="zh-TW" dirty="0"/>
              <a:t>B: ______ </a:t>
            </a:r>
            <a:r>
              <a:rPr kumimoji="1" lang="en-US" altLang="zh-TW" dirty="0" err="1"/>
              <a:t>ᏓᏆᏕᏘᏴᏓ</a:t>
            </a:r>
            <a:r>
              <a:rPr kumimoji="1" lang="en-US" altLang="zh-TW" dirty="0"/>
              <a:t>. </a:t>
            </a:r>
            <a:r>
              <a:rPr kumimoji="1" lang="en-US" altLang="zh-TW" dirty="0" err="1"/>
              <a:t>ᏂᎯᎾ</a:t>
            </a:r>
            <a:r>
              <a:rPr kumimoji="1" lang="en-US" altLang="zh-TW" dirty="0"/>
              <a:t>?	___ </a:t>
            </a:r>
            <a:r>
              <a:rPr kumimoji="1" lang="en-US" altLang="zh-TW" dirty="0" err="1"/>
              <a:t>dagwadetiyvda</a:t>
            </a:r>
            <a:r>
              <a:rPr kumimoji="1" lang="en-US" altLang="zh-TW" dirty="0"/>
              <a:t>. </a:t>
            </a:r>
            <a:r>
              <a:rPr kumimoji="1" lang="en-US" altLang="zh-TW" dirty="0" err="1"/>
              <a:t>Nihina</a:t>
            </a:r>
            <a:r>
              <a:rPr kumimoji="1" lang="en-US" altLang="zh-TW" dirty="0"/>
              <a:t>?</a:t>
            </a:r>
          </a:p>
          <a:p>
            <a:r>
              <a:rPr kumimoji="1" lang="en-US" altLang="zh-TW" dirty="0"/>
              <a:t>A: ______ </a:t>
            </a:r>
            <a:r>
              <a:rPr kumimoji="1" lang="en-US" altLang="zh-TW" dirty="0" err="1"/>
              <a:t>ᏓᏆᏕᏘᏴᏓ</a:t>
            </a:r>
            <a:r>
              <a:rPr kumimoji="1" lang="en-US" altLang="zh-TW" dirty="0"/>
              <a:t>. 		___ </a:t>
            </a:r>
            <a:r>
              <a:rPr kumimoji="1" lang="en-US" altLang="zh-TW" dirty="0" err="1"/>
              <a:t>dagwadetiyvda</a:t>
            </a:r>
            <a:r>
              <a:rPr kumimoji="1" lang="en-US" altLang="zh-TW" dirty="0"/>
              <a:t>.</a:t>
            </a:r>
          </a:p>
          <a:p>
            <a:r>
              <a:rPr kumimoji="1" lang="en-US" altLang="zh-TW" dirty="0"/>
              <a:t>B: </a:t>
            </a:r>
            <a:r>
              <a:rPr kumimoji="1" lang="en-US" altLang="zh-TW" dirty="0" err="1"/>
              <a:t>ᎣᏏᏊᏛ</a:t>
            </a:r>
            <a:r>
              <a:rPr kumimoji="1" lang="en-US" altLang="zh-TW" dirty="0"/>
              <a:t>! </a:t>
            </a:r>
            <a:r>
              <a:rPr kumimoji="1" lang="en-US" altLang="zh-TW" dirty="0" err="1"/>
              <a:t>ᏕᎾᏓᎪᎲᏳ</a:t>
            </a:r>
            <a:r>
              <a:rPr kumimoji="1" lang="en-US" altLang="zh-TW" dirty="0"/>
              <a:t>!		</a:t>
            </a:r>
            <a:r>
              <a:rPr kumimoji="1" lang="en-US" altLang="zh-TW" dirty="0" err="1"/>
              <a:t>Osigwudv</a:t>
            </a:r>
            <a:r>
              <a:rPr kumimoji="1" lang="en-US" altLang="zh-TW" dirty="0"/>
              <a:t>! </a:t>
            </a:r>
            <a:r>
              <a:rPr kumimoji="1" lang="en-US" altLang="zh-TW" dirty="0" err="1"/>
              <a:t>Denadagohvyu</a:t>
            </a:r>
            <a:r>
              <a:rPr kumimoji="1" lang="en-US" altLang="zh-TW" dirty="0"/>
              <a:t>!</a:t>
            </a:r>
          </a:p>
          <a:p>
            <a:r>
              <a:rPr kumimoji="1" lang="en-US" altLang="zh-TW" dirty="0"/>
              <a:t>A: </a:t>
            </a:r>
            <a:r>
              <a:rPr kumimoji="1" lang="en-US" altLang="zh-TW" dirty="0" err="1"/>
              <a:t>ᎭᏩ</a:t>
            </a:r>
            <a:r>
              <a:rPr kumimoji="1" lang="en-US" altLang="zh-TW" dirty="0"/>
              <a:t>.			</a:t>
            </a:r>
            <a:r>
              <a:rPr kumimoji="1" lang="en-US" altLang="zh-TW" dirty="0" err="1"/>
              <a:t>Hawa</a:t>
            </a:r>
            <a:r>
              <a:rPr kumimoji="1" lang="en-US" altLang="zh-TW" dirty="0"/>
              <a:t>!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62150815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55</TotalTime>
  <Words>706</Words>
  <Application>Microsoft Office PowerPoint</Application>
  <PresentationFormat>On-screen Show (4:3)</PresentationFormat>
  <Paragraphs>103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新細明體</vt:lpstr>
      <vt:lpstr>Arial Rounded MT Bold</vt:lpstr>
      <vt:lpstr>Wingdings</vt:lpstr>
      <vt:lpstr>Sky</vt:lpstr>
      <vt:lpstr>ᏣᎳᎩ 101 - ᎦᎵᏉᎩᏁ ᎢᎦ</vt:lpstr>
      <vt:lpstr>ᏏᏲ!</vt:lpstr>
      <vt:lpstr>Sometimes…there are mistakes.</vt:lpstr>
      <vt:lpstr>Syllabary “look alikes”</vt:lpstr>
      <vt:lpstr>Prefixes</vt:lpstr>
      <vt:lpstr>ᎲᎦ  ᎢᎦ  ᏗᏣᏕᏘᏴᏓ ᎯᎠ ᎠᏧᏣ? Hvga iga dudetiyvda hi’a atsutsa?</vt:lpstr>
      <vt:lpstr>ᎲᎦ ᎢᎦ ᏚᏕᏘᏴᏓ ᎯᎠ ᎠᏔ? Hvga iga dudetiyvda hi’a ata?</vt:lpstr>
      <vt:lpstr>ᏏᏲ! ᎲᎦ  ᎢᎦ  ᏗᏣᏕᏘᏴᏓ? Siyo! Hvga iga ditsadetiyvda?</vt:lpstr>
      <vt:lpstr>ᎢᏣᏓᏲᎵᎳ! (4 ᎢᏯᏂ ᎠᏂᏴᏫ)</vt:lpstr>
      <vt:lpstr>Ꭷ! ᏃᏉ ᎢᏗᎶᏆᏍᎨᏍᏗ…</vt:lpstr>
      <vt:lpstr>ᎤᏒᎯ ᎠᎴ ᎢᎦ? Usvhi ale iga?</vt:lpstr>
      <vt:lpstr>ᎤᏒᎯ ᎠᎴ ᎢᎦ? Usvhi ale iga?</vt:lpstr>
      <vt:lpstr>ᎤᏒᎯ ᎠᎴ ᎢᎦ? Usvhi ale iga?</vt:lpstr>
      <vt:lpstr>ᎤᏒᎯ ᎠᎴ ᎢᎦ? Usvhi ale iga?</vt:lpstr>
      <vt:lpstr>ᎤᏒᎯ ᎠᎴ ᎢᎦ? Usvhi ale iga?</vt:lpstr>
      <vt:lpstr>ᏃᏊᏃ… ᎯᎠ… nogwuhno… hi’a…</vt:lpstr>
      <vt:lpstr>ᎲᎦ  ᎢᏳᏩᏂᎸᎢ? 2 ᎢᏳᏩᏂᎸᎢ! hvga iyuwahnilv’i?     2 iyuwahnilv’i!</vt:lpstr>
      <vt:lpstr>ᎲᎦ  ᎢᏳᏩᏂᎸᎢ?  Hvga iyuwahnilv’i?</vt:lpstr>
      <vt:lpstr>ᎲᎦ ᎢᏳᏩᏂᎸᎢ? Hvga iyuwahnilv’i?</vt:lpstr>
      <vt:lpstr>ᎲᎦ ᎢᏳᏩᏂᎸᎢ? Hvga iyuwahnilv’i?</vt:lpstr>
      <vt:lpstr>ᎲᎦ ᎢᏳᏩᏂᎸᎢ? Hvga iyuwahnilv’i?</vt:lpstr>
      <vt:lpstr>ᎲᎦ ᎢᏳᏩᏂᎸᎢ? Hvga iyuwahnilv’i?</vt:lpstr>
      <vt:lpstr>ᎲᎦ ᎢᏳᏩᏂᎸᎢ? Hvga iyuwahnilv’i?</vt:lpstr>
      <vt:lpstr>ᎲᎦ ᎢᏳᏩᏂᎸᎢ? Hvga iyuwahnilv’i?</vt:lpstr>
      <vt:lpstr>ᎲᎦ ᎢᏳᏩᏂᎸᎢ? Hvga iyuwahnilv’i?</vt:lpstr>
      <vt:lpstr>ᎲᎦ ᎢᏳᏩᏂᎸᎢ? Hvga iyuwahnilv’i?</vt:lpstr>
      <vt:lpstr>ᎲᎦ ᎢᏳᏩᏂᎸᎢ? Hvga iyuwahnilv’i?</vt:lpstr>
      <vt:lpstr>ᎲᎦ ᎢᏳᏩᏂᎸᎢ? Hvga iyuwahnilv’i?</vt:lpstr>
      <vt:lpstr>ᎲᎦ ᎢᏳᏩᏂᎸᎢ? Hvga iyuwahnilv’i?</vt:lpstr>
      <vt:lpstr>ᎲᎦ ᎢᏳᏩᏂᎸᎢ? Hvga iyuwahnilv’i?</vt:lpstr>
      <vt:lpstr>ᏗᏦᏪᎳᎦ! Ditsohwelaga!</vt:lpstr>
      <vt:lpstr>ᏗᏦᏪᎳᎦ! Ditsohwelaga!</vt:lpstr>
      <vt:lpstr>ᏗᏦᏪᎳᎦ! Ditsohwelaga!</vt:lpstr>
      <vt:lpstr>ᏗᏤᏅᏒᎢ  ᏗᏥᎸᏫᏍᏓᏁᏗ Ditsenvsv’i ditsilvwisdanedi</vt:lpstr>
    </vt:vector>
  </TitlesOfParts>
  <Company>UNC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ᏣᎳᎩ 101 - ᎦᎵᏉᎩᏁ ᎢᎦ</dc:title>
  <dc:creator>Ben Frey</dc:creator>
  <cp:lastModifiedBy>Erin Humphreys</cp:lastModifiedBy>
  <cp:revision>15</cp:revision>
  <dcterms:created xsi:type="dcterms:W3CDTF">2015-09-01T12:56:21Z</dcterms:created>
  <dcterms:modified xsi:type="dcterms:W3CDTF">2020-04-14T17:37:39Z</dcterms:modified>
</cp:coreProperties>
</file>