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8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/>
    <p:restoredTop sz="94700"/>
  </p:normalViewPr>
  <p:slideViewPr>
    <p:cSldViewPr snapToGrid="0" snapToObjects="1">
      <p:cViewPr varScale="1">
        <p:scale>
          <a:sx n="74" d="100"/>
          <a:sy n="74" d="100"/>
        </p:scale>
        <p:origin x="3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ᏣᎳᎩ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1479445"/>
          </a:xfrm>
        </p:spPr>
        <p:txBody>
          <a:bodyPr>
            <a:normAutofit/>
          </a:bodyPr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ᏗᏕᏲᎲᏍᎩ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ᏚᏯ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ᎦᎸᎳᏗ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ᏧᎾᏕᎶᏆᏍᏗᏱ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ᎣᏓᎳ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ᏧᏂᎳᏫᏍᏗᎢ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12</a:t>
            </a:r>
            <a:r>
              <a:rPr lang="en-US" baseline="30000" dirty="0">
                <a:latin typeface="Plantagenet Cherokee" charset="0"/>
                <a:ea typeface="Plantagenet Cherokee" charset="0"/>
                <a:cs typeface="Plantagenet Cherokee" charset="0"/>
              </a:rPr>
              <a:t>ᏏᏁ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ᏚᏂᏃᏗ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2046085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ᏗᏣᎴᎲᎦ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  <a:b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</a:b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ᏕᏣᏓᏲᎵᎳ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125" y="2193925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219480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ᎨᏙ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ᎢᏳᏍᏗ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ᎭᏛᏁᎰᎢ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…?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>
                <a:latin typeface="Plantagenet Cherokee" charset="0"/>
                <a:ea typeface="Plantagenet Cherokee" charset="0"/>
                <a:cs typeface="Plantagenet Cherokee" charset="0"/>
              </a:rPr>
              <a:t>Ꮵ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ᏈᏍᏓ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ᏥᎪᎵᏰᏍᎪᎢ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ᎤᎾᏙᏓᏈᏕᎾ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ᎨᏐᎢ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339" y="2194560"/>
            <a:ext cx="22733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95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ᎨᏙ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ᎢᏳᏍᏗ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ᎭᏛᏁᎰᎢ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ᏗᏗᏂᎸᏌᏓᏗᏍᏗᏍᎬᎢ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ᎢᏗᏣ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ᏫᎨᎪᎢ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,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ᏧᎾᎩᎶᏍᏗ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ᎨᏐᎢ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551844"/>
            <a:ext cx="6579892" cy="38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77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ᎨᏙ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ᎢᏳᏍᏗ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ᎭᏛᏁᎰᎢ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ᏗᏕᎶᏆᏍᏗᏱ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ᎢᏗᏣ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ᏫᎨᎪᎢ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ᎤᎾᏙᏓᏉᏅᎢ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ᎨᏐᎢ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486" y="2194560"/>
            <a:ext cx="90043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4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ᎢᏯᏂ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ᎠᏂᏴᏫ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ᏗᏥᏔᏛᎲᎦ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ᎨᏙ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ᎢᏳᏍᏗ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ᎭᏛᏁᎰᎢ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… (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ᎤᎾᏙᏓᏆᏍᎬ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…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ᎤᎾᏙᏓᏈᏕᎾ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)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ᎨᏐᎢ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?</a:t>
            </a:r>
          </a:p>
          <a:p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- “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ᏥᎦᏎᏍᏗᏍᎪᎢ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ᎤᎾᏙᏓᏉᏅᎢ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ᎨᏐᎢ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.”</a:t>
            </a:r>
          </a:p>
          <a:p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“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ᎧᏫ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ᎠᏓᎾᏅ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ᎢᏗᏣ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ᏫᎨᎪᎢ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ᏧᎾᎩᎶᏍᏗ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ᎨᏐᎢ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.” 	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  <a:sym typeface="Wingdings"/>
              </a:rPr>
              <a:t>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“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ᏓᎩᎸᏫᏍᏓᏁᎰᎢ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ᏔᎵᏁ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ᎢᎦ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ᎨᏐᎢ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.”</a:t>
            </a:r>
          </a:p>
          <a:p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“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ᏗᎪᏪᎵ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ᏕᏥᎪᎵᏰᏍᎪᎢ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ᏦᎢᏁ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ᎢᎦ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ᎨᏐᎢ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!”  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  <a:sym typeface="Wingdings"/>
              </a:rPr>
              <a:t>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785" y="3801651"/>
            <a:ext cx="1038387" cy="809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2908" y="2530280"/>
            <a:ext cx="2203555" cy="142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5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ᏗᏤᏅᏒᎢ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ᏕᏣᎸᏫᏍᏓᏁᏗ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ᏦᎢᏁ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ᎢᎦ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ᎨᏎᏍᏗ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:</a:t>
            </a:r>
          </a:p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ᏗᏥᎪᎵᏰ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,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ᏗᏥᏔᏛᎲᎦ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- “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ᏐᏉ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ᎢᏳᏩᎦᏗ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Chapel Hill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ᎨᏙᎲᎢ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…” in “</a:t>
            </a:r>
            <a:r>
              <a:rPr lang="en-US">
                <a:latin typeface="Plantagenet Cherokee" charset="0"/>
                <a:ea typeface="Plantagenet Cherokee" charset="0"/>
                <a:cs typeface="Plantagenet Cherokee" charset="0"/>
              </a:rPr>
              <a:t>Resources” (mp3 &amp; text)</a:t>
            </a:r>
            <a:endParaRPr lang="en-US" dirty="0">
              <a:latin typeface="Plantagenet Cherokee" charset="0"/>
              <a:ea typeface="Plantagenet Cherokee" charset="0"/>
              <a:cs typeface="Plantagenet Cherokee" charset="0"/>
            </a:endParaRPr>
          </a:p>
          <a:p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Ꭽ</a:t>
            </a:r>
            <a:r>
              <a:rPr lang="en-US" u="sng" dirty="0" err="1">
                <a:latin typeface="Plantagenet Cherokee" charset="0"/>
                <a:ea typeface="Plantagenet Cherokee" charset="0"/>
                <a:cs typeface="Plantagenet Cherokee" charset="0"/>
              </a:rPr>
              <a:t>Ꭶ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ᏎᏍᏓ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-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ᏣᎳᎩ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</a:t>
            </a:r>
            <a:r>
              <a:rPr lang="en-US" dirty="0" err="1">
                <a:latin typeface="Plantagenet Cherokee" charset="0"/>
                <a:ea typeface="Plantagenet Cherokee" charset="0"/>
                <a:cs typeface="Plantagenet Cherokee" charset="0"/>
              </a:rPr>
              <a:t>ᏗᎪᏪᎵ</a:t>
            </a:r>
            <a:r>
              <a:rPr lang="en-US" dirty="0">
                <a:latin typeface="Plantagenet Cherokee" charset="0"/>
                <a:ea typeface="Plantagenet Cherokee" charset="0"/>
                <a:cs typeface="Plantagenet Cherokee" charset="0"/>
              </a:rPr>
              <a:t> 12-13</a:t>
            </a:r>
          </a:p>
        </p:txBody>
      </p:sp>
    </p:spTree>
    <p:extLst>
      <p:ext uri="{BB962C8B-B14F-4D97-AF65-F5344CB8AC3E}">
        <p14:creationId xmlns:p14="http://schemas.microsoft.com/office/powerpoint/2010/main" val="203326094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1393</TotalTime>
  <Words>124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Plantagenet Cherokee</vt:lpstr>
      <vt:lpstr>Wingdings</vt:lpstr>
      <vt:lpstr>Vapor Trail</vt:lpstr>
      <vt:lpstr>ᏣᎳᎩ 101</vt:lpstr>
      <vt:lpstr>ᏗᏣᎴᎲᎦ! ᏕᏣᏓᏲᎵᎳ!</vt:lpstr>
      <vt:lpstr>ᎨᏙ ᎢᏳᏍᏗ ᎭᏛᏁᎰᎢ…?</vt:lpstr>
      <vt:lpstr>ᎨᏙ ᎢᏳᏍᏗ ᎭᏛᏁᎰᎢ?</vt:lpstr>
      <vt:lpstr>ᎨᏙ ᎢᏳᏍᏗ ᎭᏛᏁᎰᎢ?</vt:lpstr>
      <vt:lpstr>4 ᎢᏯᏂ ᎠᏂᏴᏫ ᏗᏥᏔᏛᎲᎦ…</vt:lpstr>
      <vt:lpstr>ᏗᏤᏅᏒᎢ ᏕᏣᎸᏫᏍᏓᏁᏗ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Microsoft Office User</dc:creator>
  <cp:lastModifiedBy>Erin Humphreys</cp:lastModifiedBy>
  <cp:revision>21</cp:revision>
  <dcterms:created xsi:type="dcterms:W3CDTF">2015-10-07T16:04:51Z</dcterms:created>
  <dcterms:modified xsi:type="dcterms:W3CDTF">2020-05-12T21:53:47Z</dcterms:modified>
</cp:coreProperties>
</file>