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84" d="100"/>
          <a:sy n="84" d="100"/>
        </p:scale>
        <p:origin x="62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en-US" dirty="0" smtClean="0"/>
              <a:t> </a:t>
            </a:r>
            <a:r>
              <a:rPr lang="en-US" dirty="0" err="1" smtClean="0"/>
              <a:t>ᏕᏍᏓᎵᎢ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Tell the items your friends are wearing &amp; the colors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is-IS" dirty="0" smtClean="0"/>
              <a:t>… (Barbara)?”</a:t>
            </a:r>
            <a:endParaRPr lang="en-US" dirty="0" smtClean="0"/>
          </a:p>
          <a:p>
            <a:pPr lvl="1"/>
            <a:r>
              <a:rPr lang="en-US" dirty="0" err="1" smtClean="0"/>
              <a:t>ᎠᏤᎢ</a:t>
            </a:r>
            <a:r>
              <a:rPr lang="en-US" dirty="0" smtClean="0"/>
              <a:t> </a:t>
            </a:r>
            <a:r>
              <a:rPr lang="en-US" dirty="0" err="1" smtClean="0"/>
              <a:t>ᎠᎳᏍᏚᎶ</a:t>
            </a:r>
            <a:endParaRPr lang="en-US" dirty="0" smtClean="0"/>
          </a:p>
          <a:p>
            <a:pPr lvl="1"/>
            <a:r>
              <a:rPr lang="en-US" dirty="0" err="1" smtClean="0"/>
              <a:t>ᎩᎦᎨ</a:t>
            </a:r>
            <a:r>
              <a:rPr lang="en-US" dirty="0" smtClean="0"/>
              <a:t> </a:t>
            </a:r>
            <a:r>
              <a:rPr lang="en-US" dirty="0" err="1" smtClean="0"/>
              <a:t>ᎤᏍᎪᎸ</a:t>
            </a:r>
            <a:r>
              <a:rPr lang="en-US" dirty="0" smtClean="0"/>
              <a:t> </a:t>
            </a:r>
            <a:r>
              <a:rPr lang="en-US" dirty="0" err="1" smtClean="0"/>
              <a:t>ᏗᎵᏲ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35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ᎨᏙ</a:t>
            </a:r>
            <a:r>
              <a:rPr lang="en-US" dirty="0" smtClean="0"/>
              <a:t> </a:t>
            </a:r>
            <a:r>
              <a:rPr lang="en-US" dirty="0" err="1" smtClean="0"/>
              <a:t>ᎢᏳᏍᏗ</a:t>
            </a:r>
            <a:r>
              <a:rPr lang="en-US" dirty="0" smtClean="0"/>
              <a:t> </a:t>
            </a:r>
            <a:r>
              <a:rPr lang="en-US" dirty="0" err="1" smtClean="0"/>
              <a:t>ᎤᎿᏩ</a:t>
            </a:r>
            <a:r>
              <a:rPr lang="en-US" dirty="0" smtClean="0"/>
              <a:t> </a:t>
            </a:r>
            <a:r>
              <a:rPr lang="en-US" dirty="0" err="1" smtClean="0"/>
              <a:t>ᏕᏍᏓᎵᎢ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Bill: 		“</a:t>
            </a:r>
            <a:r>
              <a:rPr lang="en-US" dirty="0" err="1" smtClean="0"/>
              <a:t>Ꭳ</a:t>
            </a:r>
            <a:r>
              <a:rPr lang="is-IS" dirty="0" smtClean="0"/>
              <a:t>… Frank! </a:t>
            </a:r>
            <a:r>
              <a:rPr lang="en-US" dirty="0" err="1" smtClean="0"/>
              <a:t>ᎯᎠ</a:t>
            </a:r>
            <a:r>
              <a:rPr lang="en-US" dirty="0" smtClean="0"/>
              <a:t> </a:t>
            </a:r>
            <a:r>
              <a:rPr lang="en-US" dirty="0" err="1" smtClean="0"/>
              <a:t>ᎤᏬᏚᎯ</a:t>
            </a:r>
            <a:r>
              <a:rPr lang="en-US" dirty="0" smtClean="0"/>
              <a:t> </a:t>
            </a:r>
            <a:r>
              <a:rPr lang="en-US" dirty="0" err="1" smtClean="0"/>
              <a:t>ᏣᎿᏬ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Frank: 	“</a:t>
            </a:r>
            <a:r>
              <a:rPr lang="en-US" dirty="0" err="1" smtClean="0"/>
              <a:t>ᏍᎩ</a:t>
            </a:r>
            <a:r>
              <a:rPr lang="en-US" dirty="0" smtClean="0"/>
              <a:t> Bill! </a:t>
            </a:r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ᎠᎩᏴᎸ</a:t>
            </a:r>
            <a:r>
              <a:rPr lang="en-US" dirty="0" smtClean="0"/>
              <a:t> </a:t>
            </a:r>
            <a:r>
              <a:rPr lang="en-US" dirty="0" err="1" smtClean="0"/>
              <a:t>ᎦᏌᎴᎾ</a:t>
            </a:r>
            <a:r>
              <a:rPr lang="en-US" dirty="0" smtClean="0"/>
              <a:t> </a:t>
            </a:r>
            <a:r>
              <a:rPr lang="en-US" dirty="0" err="1" smtClean="0"/>
              <a:t>ᏣᏤᎵ</a:t>
            </a:r>
            <a:r>
              <a:rPr lang="en-US" dirty="0" smtClean="0"/>
              <a:t>!”</a:t>
            </a:r>
          </a:p>
          <a:p>
            <a:r>
              <a:rPr lang="en-US" dirty="0" smtClean="0"/>
              <a:t>Bill: 		“</a:t>
            </a:r>
            <a:r>
              <a:rPr lang="en-US" dirty="0" err="1" smtClean="0"/>
              <a:t>ᏩᏙ</a:t>
            </a:r>
            <a:r>
              <a:rPr lang="en-US" dirty="0" smtClean="0"/>
              <a:t>! </a:t>
            </a:r>
            <a:r>
              <a:rPr lang="en-US" dirty="0" err="1" smtClean="0"/>
              <a:t>ᎦᏨ</a:t>
            </a:r>
            <a:r>
              <a:rPr lang="en-US" dirty="0" smtClean="0"/>
              <a:t> </a:t>
            </a:r>
            <a:r>
              <a:rPr lang="en-US" dirty="0" err="1" smtClean="0"/>
              <a:t>ᏣᏩᏍᎨᎢ</a:t>
            </a:r>
            <a:r>
              <a:rPr lang="en-US" dirty="0" smtClean="0"/>
              <a:t> </a:t>
            </a:r>
            <a:r>
              <a:rPr lang="en-US" dirty="0" err="1" smtClean="0"/>
              <a:t>ᏣᎵᏍᏇᏔᏬ</a:t>
            </a:r>
            <a:r>
              <a:rPr lang="en-US" dirty="0" smtClean="0"/>
              <a:t>?”</a:t>
            </a:r>
          </a:p>
          <a:p>
            <a:r>
              <a:rPr lang="en-US" dirty="0" smtClean="0"/>
              <a:t>Frank: 	“Belk </a:t>
            </a:r>
            <a:r>
              <a:rPr lang="en-US" dirty="0" err="1" smtClean="0"/>
              <a:t>Ꭰ.ᎩᏩᏍᎬᎢ</a:t>
            </a:r>
            <a:r>
              <a:rPr lang="en-US" dirty="0" smtClean="0"/>
              <a:t> </a:t>
            </a:r>
            <a:r>
              <a:rPr lang="en-US" dirty="0" err="1" smtClean="0"/>
              <a:t>Ꮎ</a:t>
            </a:r>
            <a:r>
              <a:rPr lang="en-US" dirty="0" smtClean="0"/>
              <a:t>. </a:t>
            </a:r>
            <a:r>
              <a:rPr lang="en-US" dirty="0" err="1" smtClean="0"/>
              <a:t>ᎤᏙᎯᏳ</a:t>
            </a:r>
            <a:r>
              <a:rPr lang="en-US" dirty="0" smtClean="0"/>
              <a:t> </a:t>
            </a:r>
            <a:r>
              <a:rPr lang="en-US" dirty="0" err="1" smtClean="0"/>
              <a:t>ᎤᎦᎿᏩ</a:t>
            </a:r>
            <a:r>
              <a:rPr lang="en-US" dirty="0" smtClean="0"/>
              <a:t>!”</a:t>
            </a:r>
          </a:p>
          <a:p>
            <a:endParaRPr lang="en-US" dirty="0"/>
          </a:p>
          <a:p>
            <a:r>
              <a:rPr lang="en-US" dirty="0" err="1" smtClean="0"/>
              <a:t>ᎤᏬᏚᎯ</a:t>
            </a:r>
            <a:r>
              <a:rPr lang="en-US" dirty="0" smtClean="0"/>
              <a:t> – pretty / sharp</a:t>
            </a:r>
          </a:p>
          <a:p>
            <a:r>
              <a:rPr lang="en-US" dirty="0" err="1" smtClean="0"/>
              <a:t>ᎣᏍᏓ</a:t>
            </a:r>
            <a:r>
              <a:rPr lang="en-US" dirty="0" smtClean="0"/>
              <a:t> </a:t>
            </a:r>
            <a:r>
              <a:rPr lang="en-US" dirty="0" err="1" smtClean="0"/>
              <a:t>ᎠᎩᏴᎸ</a:t>
            </a:r>
            <a:r>
              <a:rPr lang="en-US" dirty="0" smtClean="0"/>
              <a:t> – I find it good (I like it)</a:t>
            </a:r>
          </a:p>
          <a:p>
            <a:r>
              <a:rPr lang="en-US" dirty="0" smtClean="0"/>
              <a:t>[Set B] –</a:t>
            </a:r>
            <a:r>
              <a:rPr lang="en-US" dirty="0" err="1" smtClean="0"/>
              <a:t>wasg</a:t>
            </a:r>
            <a:r>
              <a:rPr lang="en-US" dirty="0" smtClean="0"/>
              <a:t>__ = “buy”</a:t>
            </a:r>
          </a:p>
          <a:p>
            <a:r>
              <a:rPr lang="en-US" dirty="0" err="1" smtClean="0"/>
              <a:t>ᏣᏤᎵ</a:t>
            </a:r>
            <a:r>
              <a:rPr lang="en-US" dirty="0" smtClean="0"/>
              <a:t> / </a:t>
            </a:r>
            <a:r>
              <a:rPr lang="en-US" dirty="0" err="1" smtClean="0"/>
              <a:t>ᎠᏆᏤᎵ</a:t>
            </a:r>
            <a:r>
              <a:rPr lang="en-US" dirty="0" smtClean="0"/>
              <a:t> – “yours/mine”</a:t>
            </a:r>
          </a:p>
          <a:p>
            <a:r>
              <a:rPr lang="en-US" dirty="0" err="1" smtClean="0"/>
              <a:t>ᎠᏆᎿᏬ</a:t>
            </a:r>
            <a:r>
              <a:rPr lang="en-US" dirty="0" smtClean="0"/>
              <a:t> / </a:t>
            </a:r>
            <a:r>
              <a:rPr lang="en-US" dirty="0" err="1" smtClean="0"/>
              <a:t>ᏣᎵᏍᏇᏔᏬ</a:t>
            </a:r>
            <a:r>
              <a:rPr lang="en-US" dirty="0" smtClean="0"/>
              <a:t> = “my shirt” / “your hat”	(Set B vs. “-</a:t>
            </a:r>
            <a:r>
              <a:rPr lang="en-US" dirty="0" err="1" smtClean="0"/>
              <a:t>atseli</a:t>
            </a:r>
            <a:r>
              <a:rPr lang="en-US" smtClean="0"/>
              <a:t>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6705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35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ᎨᏙ ᎢᏳᏍᏗ ᎤᎿᏩ ᏕᏍᏓᎵᎢ?</vt:lpstr>
      <vt:lpstr>ᎨᏙ ᎢᏳᏍᏗ ᎤᎿᏩ ᏕᏍᏓᎵᎢ?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ᏣᎳᎩ 102</dc:title>
  <dc:creator>Microsoft Office User</dc:creator>
  <cp:lastModifiedBy>Ben Gorman</cp:lastModifiedBy>
  <cp:revision>9</cp:revision>
  <dcterms:created xsi:type="dcterms:W3CDTF">2016-01-27T15:22:27Z</dcterms:created>
  <dcterms:modified xsi:type="dcterms:W3CDTF">2020-07-16T04:17:22Z</dcterms:modified>
</cp:coreProperties>
</file>