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/>
    <p:restoredTop sz="94700"/>
  </p:normalViewPr>
  <p:slideViewPr>
    <p:cSldViewPr snapToGrid="0" snapToObjects="1">
      <p:cViewPr varScale="1">
        <p:scale>
          <a:sx n="85" d="100"/>
          <a:sy n="85" d="100"/>
        </p:scale>
        <p:origin x="18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1/27/16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1/27/16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1/27/16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1/27/16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ᏣᎳᎩ</a:t>
            </a:r>
            <a:r>
              <a:rPr lang="en-US" dirty="0" smtClean="0"/>
              <a:t> 102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Clothes, Seasons, Infinitives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282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ᎢᏣᏓᏲᎵᎳ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r>
              <a:rPr lang="en-US" dirty="0" err="1" smtClean="0"/>
              <a:t>ᎩᎶ</a:t>
            </a:r>
            <a:r>
              <a:rPr lang="en-US" dirty="0" smtClean="0"/>
              <a:t> </a:t>
            </a:r>
            <a:r>
              <a:rPr lang="en-US" dirty="0" err="1" smtClean="0"/>
              <a:t>ᎢᏧᎳ</a:t>
            </a:r>
            <a:r>
              <a:rPr lang="en-US" dirty="0" smtClean="0"/>
              <a:t> </a:t>
            </a:r>
            <a:r>
              <a:rPr lang="en-US" dirty="0" err="1" smtClean="0"/>
              <a:t>ᏗᎦᏍᎩᎸ</a:t>
            </a:r>
            <a:r>
              <a:rPr lang="en-US" dirty="0"/>
              <a:t> </a:t>
            </a:r>
            <a:r>
              <a:rPr lang="en-US" dirty="0" err="1" smtClean="0"/>
              <a:t>ᎤᏬᏝ</a:t>
            </a:r>
            <a:r>
              <a:rPr lang="en-US" dirty="0" smtClean="0"/>
              <a:t>!</a:t>
            </a:r>
          </a:p>
          <a:p>
            <a:r>
              <a:rPr lang="en-US" dirty="0" smtClean="0"/>
              <a:t>4 </a:t>
            </a:r>
            <a:r>
              <a:rPr lang="en-US" dirty="0" err="1" smtClean="0"/>
              <a:t>ᎢᏯᏂ</a:t>
            </a:r>
            <a:r>
              <a:rPr lang="en-US" dirty="0" smtClean="0"/>
              <a:t> </a:t>
            </a:r>
            <a:r>
              <a:rPr lang="en-US" dirty="0" err="1" smtClean="0"/>
              <a:t>ᎠᏂᏴᏫ</a:t>
            </a:r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err="1" smtClean="0"/>
              <a:t>ᏏᏲ</a:t>
            </a:r>
            <a:r>
              <a:rPr lang="is-IS" dirty="0" smtClean="0"/>
              <a:t>… .</a:t>
            </a:r>
            <a:r>
              <a:rPr lang="en-US" dirty="0" err="1" smtClean="0"/>
              <a:t>ᏙᎯᏧ</a:t>
            </a:r>
            <a:r>
              <a:rPr lang="en-US" dirty="0" smtClean="0"/>
              <a:t>? / </a:t>
            </a:r>
            <a:r>
              <a:rPr lang="en-US" dirty="0" err="1" smtClean="0"/>
              <a:t>ᎭᏲᎵᏓᏧ</a:t>
            </a:r>
            <a:r>
              <a:rPr lang="en-US" dirty="0" smtClean="0"/>
              <a:t>? / </a:t>
            </a:r>
            <a:r>
              <a:rPr lang="en-US" dirty="0" err="1" smtClean="0"/>
              <a:t>ᎣᏏᏊᏧ</a:t>
            </a:r>
            <a:r>
              <a:rPr lang="en-US" dirty="0" smtClean="0"/>
              <a:t>? </a:t>
            </a:r>
            <a:r>
              <a:rPr lang="is-IS" dirty="0" smtClean="0"/>
              <a:t>…</a:t>
            </a:r>
            <a:r>
              <a:rPr lang="en-US" dirty="0" err="1" smtClean="0"/>
              <a:t>ᎨᏙ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ᏣᏛ</a:t>
            </a:r>
            <a:r>
              <a:rPr lang="en-US" u="sng" dirty="0" err="1" smtClean="0"/>
              <a:t>Ꮑ</a:t>
            </a:r>
            <a:r>
              <a:rPr lang="en-US" dirty="0" err="1" smtClean="0"/>
              <a:t>Ꮧ</a:t>
            </a:r>
            <a:r>
              <a:rPr lang="en-US" dirty="0" smtClean="0"/>
              <a:t> </a:t>
            </a:r>
            <a:r>
              <a:rPr lang="en-US" dirty="0" err="1" smtClean="0"/>
              <a:t>ᏣᎸᏉᏗ</a:t>
            </a:r>
            <a:r>
              <a:rPr lang="en-US" dirty="0" smtClean="0"/>
              <a:t>?”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ᎠᎩᎪᎵᏰᏗ</a:t>
            </a:r>
            <a:r>
              <a:rPr lang="en-US" dirty="0" smtClean="0"/>
              <a:t> </a:t>
            </a:r>
            <a:r>
              <a:rPr lang="en-US" dirty="0" err="1" smtClean="0"/>
              <a:t>ᎠᎩᎸᏉᏗ</a:t>
            </a:r>
            <a:r>
              <a:rPr lang="en-US" dirty="0" smtClean="0"/>
              <a:t>!” / “football </a:t>
            </a:r>
            <a:r>
              <a:rPr lang="en-US" dirty="0" err="1" smtClean="0"/>
              <a:t>Ꭰ.ᎩᏁᏟᏗ</a:t>
            </a:r>
            <a:r>
              <a:rPr lang="en-US" dirty="0" smtClean="0"/>
              <a:t> </a:t>
            </a:r>
            <a:r>
              <a:rPr lang="en-US" dirty="0" err="1" smtClean="0"/>
              <a:t>ᎠᎩᎸᏉᏗ</a:t>
            </a:r>
            <a:r>
              <a:rPr lang="en-US" dirty="0" smtClean="0"/>
              <a:t>!”/ “</a:t>
            </a:r>
            <a:r>
              <a:rPr lang="en-US" dirty="0" err="1" smtClean="0"/>
              <a:t>ᎠᏆᏕᎶᏆᏍᏗ</a:t>
            </a:r>
            <a:r>
              <a:rPr lang="en-US" dirty="0" smtClean="0"/>
              <a:t> </a:t>
            </a:r>
            <a:r>
              <a:rPr lang="en-US" dirty="0" err="1" smtClean="0"/>
              <a:t>ᎠᎩᎸᏉᏗ</a:t>
            </a:r>
            <a:r>
              <a:rPr lang="en-US" dirty="0" smtClean="0"/>
              <a:t>!”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150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Infinitives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infinitive does not express the TIME in which an event occurs.</a:t>
            </a:r>
          </a:p>
          <a:p>
            <a:r>
              <a:rPr lang="en-US" dirty="0" smtClean="0"/>
              <a:t>It is equivalent to English “to _____” (“to run” / “to play” / “to jump</a:t>
            </a:r>
            <a:r>
              <a:rPr lang="is-IS" dirty="0" smtClean="0"/>
              <a:t>…” etc.)</a:t>
            </a:r>
          </a:p>
          <a:p>
            <a:r>
              <a:rPr lang="is-IS" dirty="0" smtClean="0"/>
              <a:t>In Cherokee though, it still expresses a PERSON (“for ME to run” “for YOU to play...”) etc.</a:t>
            </a:r>
          </a:p>
          <a:p>
            <a:pPr lvl="1"/>
            <a:r>
              <a:rPr lang="is-IS" dirty="0" smtClean="0"/>
              <a:t>Ꭰ</a:t>
            </a:r>
            <a:r>
              <a:rPr lang="en-US" dirty="0" err="1" smtClean="0"/>
              <a:t>Ꮖ</a:t>
            </a:r>
            <a:r>
              <a:rPr lang="en-US" u="sng" dirty="0" err="1" smtClean="0"/>
              <a:t>Ꮅ</a:t>
            </a:r>
            <a:r>
              <a:rPr lang="en-US" dirty="0" err="1" smtClean="0"/>
              <a:t>ᏍᏓ</a:t>
            </a:r>
            <a:r>
              <a:rPr lang="en-US" u="sng" dirty="0" err="1" smtClean="0"/>
              <a:t>Ᏼ</a:t>
            </a:r>
            <a:r>
              <a:rPr lang="en-US" dirty="0" err="1" smtClean="0"/>
              <a:t>Ꮧ</a:t>
            </a:r>
            <a:r>
              <a:rPr lang="en-US" dirty="0" smtClean="0"/>
              <a:t> 		</a:t>
            </a:r>
            <a:r>
              <a:rPr lang="en-US" dirty="0" err="1" smtClean="0"/>
              <a:t>ᎠᏆᏚᎵ</a:t>
            </a:r>
            <a:r>
              <a:rPr lang="en-US" u="sng" dirty="0" err="1" smtClean="0"/>
              <a:t>Ꭽ</a:t>
            </a:r>
            <a:r>
              <a:rPr lang="en-US" dirty="0" smtClean="0"/>
              <a:t> 		- I want </a:t>
            </a:r>
            <a:r>
              <a:rPr lang="en-US" u="sng" dirty="0" smtClean="0"/>
              <a:t>to eat</a:t>
            </a:r>
            <a:endParaRPr lang="en-US" dirty="0" smtClean="0"/>
          </a:p>
          <a:p>
            <a:pPr lvl="1"/>
            <a:r>
              <a:rPr lang="en-US" dirty="0" smtClean="0"/>
              <a:t>“for me to eat”   “I want it”</a:t>
            </a:r>
          </a:p>
          <a:p>
            <a:r>
              <a:rPr lang="en-US" dirty="0" smtClean="0"/>
              <a:t>Infinitives take SET B prefixes</a:t>
            </a:r>
          </a:p>
        </p:txBody>
      </p:sp>
    </p:spTree>
    <p:extLst>
      <p:ext uri="{BB962C8B-B14F-4D97-AF65-F5344CB8AC3E}">
        <p14:creationId xmlns:p14="http://schemas.microsoft.com/office/powerpoint/2010/main" val="830722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ᎠᎵᏏᏅᎲᏍᏙᏗ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 the following:</a:t>
            </a:r>
          </a:p>
          <a:p>
            <a:pPr lvl="1"/>
            <a:r>
              <a:rPr lang="en-US" dirty="0" smtClean="0"/>
              <a:t>You like to play – (“for you to play” “you like it”)</a:t>
            </a:r>
          </a:p>
          <a:p>
            <a:pPr lvl="1"/>
            <a:r>
              <a:rPr lang="en-US" dirty="0" smtClean="0"/>
              <a:t>-</a:t>
            </a:r>
            <a:r>
              <a:rPr lang="en-US" dirty="0" err="1" smtClean="0"/>
              <a:t>nehldi</a:t>
            </a:r>
            <a:r>
              <a:rPr lang="en-US" dirty="0" smtClean="0"/>
              <a:t> = “play,” –</a:t>
            </a:r>
            <a:r>
              <a:rPr lang="en-US" dirty="0" err="1" smtClean="0"/>
              <a:t>lvqu</a:t>
            </a:r>
            <a:r>
              <a:rPr lang="en-US" u="sng" dirty="0" err="1" smtClean="0"/>
              <a:t>o</a:t>
            </a:r>
            <a:r>
              <a:rPr lang="en-US" dirty="0" err="1" smtClean="0"/>
              <a:t>di</a:t>
            </a:r>
            <a:r>
              <a:rPr lang="en-US" dirty="0" smtClean="0"/>
              <a:t> = “like”</a:t>
            </a:r>
          </a:p>
          <a:p>
            <a:pPr lvl="1"/>
            <a:r>
              <a:rPr lang="en-US" dirty="0" smtClean="0"/>
              <a:t>You like to play = _______________________</a:t>
            </a:r>
          </a:p>
          <a:p>
            <a:r>
              <a:rPr lang="en-US" dirty="0" smtClean="0"/>
              <a:t>-</a:t>
            </a:r>
            <a:r>
              <a:rPr lang="en-US" dirty="0" err="1" smtClean="0"/>
              <a:t>al</a:t>
            </a:r>
            <a:r>
              <a:rPr lang="en-US" u="sng" dirty="0" err="1" smtClean="0"/>
              <a:t>i</a:t>
            </a:r>
            <a:r>
              <a:rPr lang="en-US" dirty="0" err="1" smtClean="0"/>
              <a:t>sday</a:t>
            </a:r>
            <a:r>
              <a:rPr lang="en-US" u="sng" dirty="0" err="1" smtClean="0"/>
              <a:t>v</a:t>
            </a:r>
            <a:r>
              <a:rPr lang="en-US" dirty="0" err="1" smtClean="0"/>
              <a:t>di</a:t>
            </a:r>
            <a:r>
              <a:rPr lang="en-US" dirty="0" smtClean="0"/>
              <a:t> (“to eat”) </a:t>
            </a:r>
          </a:p>
          <a:p>
            <a:pPr lvl="1"/>
            <a:r>
              <a:rPr lang="en-US" dirty="0" smtClean="0"/>
              <a:t>“She wants to eat” = ___________________</a:t>
            </a:r>
          </a:p>
          <a:p>
            <a:r>
              <a:rPr lang="en-US" dirty="0" smtClean="0"/>
              <a:t>-</a:t>
            </a:r>
            <a:r>
              <a:rPr lang="en-US" dirty="0" err="1" smtClean="0"/>
              <a:t>adel</a:t>
            </a:r>
            <a:r>
              <a:rPr lang="en-US" u="sng" dirty="0" err="1" smtClean="0"/>
              <a:t>o</a:t>
            </a:r>
            <a:r>
              <a:rPr lang="en-US" dirty="0" err="1" smtClean="0"/>
              <a:t>quasdi</a:t>
            </a:r>
            <a:r>
              <a:rPr lang="en-US" dirty="0" smtClean="0"/>
              <a:t> (“to learn”)</a:t>
            </a:r>
          </a:p>
          <a:p>
            <a:pPr lvl="1"/>
            <a:r>
              <a:rPr lang="en-US" dirty="0" smtClean="0"/>
              <a:t>“I want to learn” = _____________________</a:t>
            </a:r>
          </a:p>
          <a:p>
            <a:r>
              <a:rPr lang="en-US" dirty="0" smtClean="0"/>
              <a:t>-</a:t>
            </a:r>
            <a:r>
              <a:rPr lang="en-US" dirty="0" err="1" smtClean="0"/>
              <a:t>adelahohisdi</a:t>
            </a:r>
            <a:r>
              <a:rPr lang="en-US" dirty="0" smtClean="0"/>
              <a:t> (“to find out”)</a:t>
            </a:r>
          </a:p>
          <a:p>
            <a:pPr lvl="1"/>
            <a:r>
              <a:rPr lang="en-US" dirty="0" smtClean="0"/>
              <a:t>“they want to find out” = 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168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ᎨᏙ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ᏓᏆᎿᏩ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ᎤᏌᎨᏓ</a:t>
            </a:r>
            <a:r>
              <a:rPr lang="en-US" dirty="0" smtClean="0"/>
              <a:t> </a:t>
            </a:r>
            <a:r>
              <a:rPr lang="en-US" dirty="0" err="1" smtClean="0"/>
              <a:t>ᎦᏌᎴᎾ</a:t>
            </a:r>
            <a:r>
              <a:rPr lang="en-US" dirty="0" smtClean="0"/>
              <a:t> (</a:t>
            </a:r>
            <a:r>
              <a:rPr lang="en-US" dirty="0" err="1" smtClean="0"/>
              <a:t>ᎨᏙ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ᎠᎵᏑᏫᏓ</a:t>
            </a:r>
            <a:r>
              <a:rPr lang="en-US" dirty="0" smtClean="0"/>
              <a:t> </a:t>
            </a:r>
            <a:r>
              <a:rPr lang="en-US" dirty="0" err="1" smtClean="0"/>
              <a:t>ᎤᏌᎨᏓ</a:t>
            </a:r>
            <a:r>
              <a:rPr lang="en-US" dirty="0" smtClean="0"/>
              <a:t> </a:t>
            </a:r>
            <a:r>
              <a:rPr lang="en-US" dirty="0" err="1" smtClean="0"/>
              <a:t>ᎦᏌᎴᎾ</a:t>
            </a:r>
            <a:r>
              <a:rPr lang="en-US" dirty="0" smtClean="0"/>
              <a:t> </a:t>
            </a:r>
            <a:r>
              <a:rPr lang="en-US" dirty="0" err="1" smtClean="0"/>
              <a:t>ᎠᏆᏤᎵ</a:t>
            </a:r>
            <a:r>
              <a:rPr lang="en-US" dirty="0" smtClean="0"/>
              <a:t>?)</a:t>
            </a:r>
          </a:p>
          <a:p>
            <a:r>
              <a:rPr lang="en-US" dirty="0" err="1" smtClean="0"/>
              <a:t>ᏗᎵᏲ</a:t>
            </a:r>
            <a:endParaRPr lang="en-US" dirty="0" smtClean="0"/>
          </a:p>
          <a:p>
            <a:r>
              <a:rPr lang="en-US" dirty="0" err="1" smtClean="0"/>
              <a:t>ᏗᎳᏑᎶ</a:t>
            </a:r>
            <a:endParaRPr lang="en-US" dirty="0" smtClean="0"/>
          </a:p>
          <a:p>
            <a:r>
              <a:rPr lang="en-US" dirty="0" err="1" smtClean="0"/>
              <a:t>ᎠᎿᏬ</a:t>
            </a:r>
            <a:r>
              <a:rPr lang="en-US" dirty="0" smtClean="0"/>
              <a:t> (</a:t>
            </a:r>
            <a:r>
              <a:rPr lang="en-US" dirty="0" err="1" smtClean="0"/>
              <a:t>ᎨᏙ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Ꭰ</a:t>
            </a:r>
            <a:r>
              <a:rPr lang="en-US" u="sng" dirty="0" err="1" smtClean="0"/>
              <a:t>Ꮅ</a:t>
            </a:r>
            <a:r>
              <a:rPr lang="en-US" dirty="0" err="1" smtClean="0"/>
              <a:t>ᏑᏫᏓ</a:t>
            </a:r>
            <a:r>
              <a:rPr lang="en-US" dirty="0" smtClean="0"/>
              <a:t> </a:t>
            </a:r>
            <a:r>
              <a:rPr lang="en-US" dirty="0" err="1" smtClean="0"/>
              <a:t>ᎠᏆᎿᏬ</a:t>
            </a:r>
            <a:r>
              <a:rPr lang="en-US" dirty="0" smtClean="0"/>
              <a:t>?)</a:t>
            </a:r>
          </a:p>
        </p:txBody>
      </p:sp>
    </p:spTree>
    <p:extLst>
      <p:ext uri="{BB962C8B-B14F-4D97-AF65-F5344CB8AC3E}">
        <p14:creationId xmlns:p14="http://schemas.microsoft.com/office/powerpoint/2010/main" val="54725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ᎨᏙ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ᎤᎿᏩ</a:t>
            </a:r>
            <a:r>
              <a:rPr lang="en-US" dirty="0" smtClean="0"/>
              <a:t> </a:t>
            </a:r>
            <a:r>
              <a:rPr lang="en-US" dirty="0" err="1" smtClean="0"/>
              <a:t>ᏕᏍᏓᎵᎢ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Tell the items your friends are wearing &amp; the colors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ᎨᏙ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ᎤᎿᏩ</a:t>
            </a:r>
            <a:r>
              <a:rPr lang="is-IS" dirty="0" smtClean="0"/>
              <a:t>… (Barbara)?”</a:t>
            </a:r>
            <a:endParaRPr lang="en-US" dirty="0" smtClean="0"/>
          </a:p>
          <a:p>
            <a:pPr lvl="1"/>
            <a:r>
              <a:rPr lang="en-US" dirty="0" err="1" smtClean="0"/>
              <a:t>ᎠᏤᎢ</a:t>
            </a:r>
            <a:r>
              <a:rPr lang="en-US" dirty="0" smtClean="0"/>
              <a:t> </a:t>
            </a:r>
            <a:r>
              <a:rPr lang="en-US" dirty="0" err="1" smtClean="0"/>
              <a:t>ᎠᎳᏍᏚᎶ</a:t>
            </a:r>
            <a:endParaRPr lang="en-US" dirty="0" smtClean="0"/>
          </a:p>
          <a:p>
            <a:pPr lvl="1"/>
            <a:r>
              <a:rPr lang="en-US" dirty="0" err="1" smtClean="0"/>
              <a:t>ᎩᎦᎨ</a:t>
            </a:r>
            <a:r>
              <a:rPr lang="en-US" dirty="0" smtClean="0"/>
              <a:t> </a:t>
            </a:r>
            <a:r>
              <a:rPr lang="en-US" dirty="0" err="1" smtClean="0"/>
              <a:t>ᎤᏍᎪᎸ</a:t>
            </a:r>
            <a:r>
              <a:rPr lang="en-US" dirty="0" smtClean="0"/>
              <a:t> </a:t>
            </a:r>
            <a:r>
              <a:rPr lang="en-US" dirty="0" err="1" smtClean="0"/>
              <a:t>ᏗᎵᏲ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358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ᎨᏙ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ᎤᎿᏩ</a:t>
            </a:r>
            <a:r>
              <a:rPr lang="en-US" dirty="0" smtClean="0"/>
              <a:t> </a:t>
            </a:r>
            <a:r>
              <a:rPr lang="en-US" dirty="0" err="1" smtClean="0"/>
              <a:t>ᏕᏍᏓᎵᎢ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Bill: 		“</a:t>
            </a:r>
            <a:r>
              <a:rPr lang="en-US" dirty="0" err="1" smtClean="0"/>
              <a:t>Ꭳ</a:t>
            </a:r>
            <a:r>
              <a:rPr lang="is-IS" dirty="0" smtClean="0"/>
              <a:t>… Frank! </a:t>
            </a:r>
            <a:r>
              <a:rPr lang="en-US" dirty="0" err="1" smtClean="0"/>
              <a:t>ᎯᎠ</a:t>
            </a:r>
            <a:r>
              <a:rPr lang="en-US" dirty="0" smtClean="0"/>
              <a:t> </a:t>
            </a:r>
            <a:r>
              <a:rPr lang="en-US" dirty="0" err="1" smtClean="0"/>
              <a:t>ᎤᏬᏚᎯ</a:t>
            </a:r>
            <a:r>
              <a:rPr lang="en-US" dirty="0" smtClean="0"/>
              <a:t> </a:t>
            </a:r>
            <a:r>
              <a:rPr lang="en-US" dirty="0" err="1" smtClean="0"/>
              <a:t>ᏣᎿᏬ</a:t>
            </a:r>
            <a:r>
              <a:rPr lang="en-US" dirty="0" smtClean="0"/>
              <a:t>!”</a:t>
            </a:r>
          </a:p>
          <a:p>
            <a:r>
              <a:rPr lang="en-US" dirty="0" smtClean="0"/>
              <a:t>Frank: 	“</a:t>
            </a:r>
            <a:r>
              <a:rPr lang="en-US" dirty="0" err="1" smtClean="0"/>
              <a:t>ᏍᎩ</a:t>
            </a:r>
            <a:r>
              <a:rPr lang="en-US" dirty="0" smtClean="0"/>
              <a:t> Bill! </a:t>
            </a:r>
            <a:r>
              <a:rPr lang="en-US" dirty="0" err="1" smtClean="0"/>
              <a:t>ᎣᏍᏓ</a:t>
            </a:r>
            <a:r>
              <a:rPr lang="en-US" dirty="0" smtClean="0"/>
              <a:t> </a:t>
            </a:r>
            <a:r>
              <a:rPr lang="en-US" dirty="0" err="1" smtClean="0"/>
              <a:t>ᎠᎩᏴᎸ</a:t>
            </a:r>
            <a:r>
              <a:rPr lang="en-US" dirty="0" smtClean="0"/>
              <a:t> </a:t>
            </a:r>
            <a:r>
              <a:rPr lang="en-US" dirty="0" err="1" smtClean="0"/>
              <a:t>ᎦᏌᎴᎾ</a:t>
            </a:r>
            <a:r>
              <a:rPr lang="en-US" dirty="0" smtClean="0"/>
              <a:t> </a:t>
            </a:r>
            <a:r>
              <a:rPr lang="en-US" dirty="0" err="1" smtClean="0"/>
              <a:t>ᏣᏤᎵ</a:t>
            </a:r>
            <a:r>
              <a:rPr lang="en-US" dirty="0" smtClean="0"/>
              <a:t>!”</a:t>
            </a:r>
          </a:p>
          <a:p>
            <a:r>
              <a:rPr lang="en-US" dirty="0" smtClean="0"/>
              <a:t>Bill: 		“</a:t>
            </a:r>
            <a:r>
              <a:rPr lang="en-US" dirty="0" err="1" smtClean="0"/>
              <a:t>ᏩᏙ</a:t>
            </a:r>
            <a:r>
              <a:rPr lang="en-US" dirty="0" smtClean="0"/>
              <a:t>! </a:t>
            </a:r>
            <a:r>
              <a:rPr lang="en-US" dirty="0" err="1" smtClean="0"/>
              <a:t>ᎦᏨ</a:t>
            </a:r>
            <a:r>
              <a:rPr lang="en-US" dirty="0" smtClean="0"/>
              <a:t> </a:t>
            </a:r>
            <a:r>
              <a:rPr lang="en-US" dirty="0" err="1" smtClean="0"/>
              <a:t>ᏣᏩᏍᎨᎢ</a:t>
            </a:r>
            <a:r>
              <a:rPr lang="en-US" dirty="0" smtClean="0"/>
              <a:t> </a:t>
            </a:r>
            <a:r>
              <a:rPr lang="en-US" dirty="0" err="1" smtClean="0"/>
              <a:t>ᏣᎵᏍᏇᏔᏬ</a:t>
            </a:r>
            <a:r>
              <a:rPr lang="en-US" dirty="0" smtClean="0"/>
              <a:t>?”</a:t>
            </a:r>
          </a:p>
          <a:p>
            <a:r>
              <a:rPr lang="en-US" dirty="0" smtClean="0"/>
              <a:t>Frank: 	“Belk </a:t>
            </a:r>
            <a:r>
              <a:rPr lang="en-US" dirty="0" err="1" smtClean="0"/>
              <a:t>Ꭰ.ᎩᏩᏍᎬᎢ</a:t>
            </a:r>
            <a:r>
              <a:rPr lang="en-US" dirty="0" smtClean="0"/>
              <a:t> </a:t>
            </a:r>
            <a:r>
              <a:rPr lang="en-US" dirty="0" err="1" smtClean="0"/>
              <a:t>Ꮎ</a:t>
            </a:r>
            <a:r>
              <a:rPr lang="en-US" dirty="0" smtClean="0"/>
              <a:t>. </a:t>
            </a:r>
            <a:r>
              <a:rPr lang="en-US" dirty="0" err="1" smtClean="0"/>
              <a:t>ᎤᏙᎯᏳ</a:t>
            </a:r>
            <a:r>
              <a:rPr lang="en-US" dirty="0" smtClean="0"/>
              <a:t> </a:t>
            </a:r>
            <a:r>
              <a:rPr lang="en-US" dirty="0" err="1" smtClean="0"/>
              <a:t>ᎤᎦᎿᏩ</a:t>
            </a:r>
            <a:r>
              <a:rPr lang="en-US" dirty="0" smtClean="0"/>
              <a:t>!”</a:t>
            </a:r>
          </a:p>
          <a:p>
            <a:endParaRPr lang="en-US" dirty="0"/>
          </a:p>
          <a:p>
            <a:r>
              <a:rPr lang="en-US" dirty="0" err="1" smtClean="0"/>
              <a:t>ᎤᏬᏚᎯ</a:t>
            </a:r>
            <a:r>
              <a:rPr lang="en-US" dirty="0" smtClean="0"/>
              <a:t> – pretty / sharp</a:t>
            </a:r>
          </a:p>
          <a:p>
            <a:r>
              <a:rPr lang="en-US" dirty="0" err="1" smtClean="0"/>
              <a:t>ᎣᏍᏓ</a:t>
            </a:r>
            <a:r>
              <a:rPr lang="en-US" dirty="0" smtClean="0"/>
              <a:t> </a:t>
            </a:r>
            <a:r>
              <a:rPr lang="en-US" dirty="0" err="1" smtClean="0"/>
              <a:t>ᎠᎩᏴᎸ</a:t>
            </a:r>
            <a:r>
              <a:rPr lang="en-US" dirty="0" smtClean="0"/>
              <a:t> – I find it good (I like it)</a:t>
            </a:r>
          </a:p>
          <a:p>
            <a:r>
              <a:rPr lang="en-US" dirty="0" smtClean="0"/>
              <a:t>[Set B] –</a:t>
            </a:r>
            <a:r>
              <a:rPr lang="en-US" dirty="0" err="1" smtClean="0"/>
              <a:t>wasg</a:t>
            </a:r>
            <a:r>
              <a:rPr lang="en-US" dirty="0" smtClean="0"/>
              <a:t>__ = “buy”</a:t>
            </a:r>
          </a:p>
          <a:p>
            <a:r>
              <a:rPr lang="en-US" dirty="0" err="1" smtClean="0"/>
              <a:t>ᏣᏤᎵ</a:t>
            </a:r>
            <a:r>
              <a:rPr lang="en-US" dirty="0" smtClean="0"/>
              <a:t> / </a:t>
            </a:r>
            <a:r>
              <a:rPr lang="en-US" dirty="0" err="1" smtClean="0"/>
              <a:t>ᎠᏆᏤᎵ</a:t>
            </a:r>
            <a:r>
              <a:rPr lang="en-US" dirty="0" smtClean="0"/>
              <a:t> – “yours/mine”</a:t>
            </a:r>
          </a:p>
          <a:p>
            <a:r>
              <a:rPr lang="en-US" dirty="0" err="1" smtClean="0"/>
              <a:t>ᎠᏆᎿᏬ</a:t>
            </a:r>
            <a:r>
              <a:rPr lang="en-US" dirty="0" smtClean="0"/>
              <a:t> / </a:t>
            </a:r>
            <a:r>
              <a:rPr lang="en-US" dirty="0" err="1" smtClean="0"/>
              <a:t>ᏣᎵᏍᏇᏔᏬ</a:t>
            </a:r>
            <a:r>
              <a:rPr lang="en-US" dirty="0" smtClean="0"/>
              <a:t> = “my shirt” / “your hat”	(Set B vs. “-</a:t>
            </a:r>
            <a:r>
              <a:rPr lang="en-US" dirty="0" err="1" smtClean="0"/>
              <a:t>atseli</a:t>
            </a:r>
            <a:r>
              <a:rPr lang="en-US" smtClean="0"/>
              <a:t>”)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67057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254</Words>
  <Application>Microsoft Macintosh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Trebuchet MS</vt:lpstr>
      <vt:lpstr>Wingdings 3</vt:lpstr>
      <vt:lpstr>Arial</vt:lpstr>
      <vt:lpstr>Facet</vt:lpstr>
      <vt:lpstr>ᏣᎳᎩ 102</vt:lpstr>
      <vt:lpstr>ᎢᏣᏓᏲᎵᎳ</vt:lpstr>
      <vt:lpstr>Infinitives</vt:lpstr>
      <vt:lpstr>ᎠᎵᏏᏅᎲᏍᏙᏗ!</vt:lpstr>
      <vt:lpstr>ᎨᏙ ᎢᏳᏍᏗ ᏓᏆᎿᏩ?</vt:lpstr>
      <vt:lpstr>ᎨᏙ ᎢᏳᏍᏗ ᎤᎿᏩ ᏕᏍᏓᎵᎢ?</vt:lpstr>
      <vt:lpstr>ᎨᏙ ᎢᏳᏍᏗ ᎤᎿᏩ ᏕᏍᏓᎵᎢ?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ᏣᎳᎩ 102</dc:title>
  <dc:creator>Microsoft Office User</dc:creator>
  <cp:lastModifiedBy>Microsoft Office User</cp:lastModifiedBy>
  <cp:revision>8</cp:revision>
  <dcterms:created xsi:type="dcterms:W3CDTF">2016-01-27T15:22:27Z</dcterms:created>
  <dcterms:modified xsi:type="dcterms:W3CDTF">2016-01-27T16:03:13Z</dcterms:modified>
</cp:coreProperties>
</file>