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5" r:id="rId6"/>
    <p:sldId id="267" r:id="rId7"/>
    <p:sldId id="264" r:id="rId8"/>
    <p:sldId id="258" r:id="rId9"/>
    <p:sldId id="261" r:id="rId10"/>
    <p:sldId id="262" r:id="rId11"/>
    <p:sldId id="263" r:id="rId12"/>
    <p:sldId id="268" r:id="rId13"/>
    <p:sldId id="266" r:id="rId14"/>
    <p:sldId id="271" r:id="rId15"/>
    <p:sldId id="270" r:id="rId16"/>
    <p:sldId id="269" r:id="rId17"/>
    <p:sldId id="273" r:id="rId18"/>
    <p:sldId id="274" r:id="rId19"/>
    <p:sldId id="276" r:id="rId20"/>
    <p:sldId id="275" r:id="rId21"/>
    <p:sldId id="277" r:id="rId22"/>
    <p:sldId id="280" r:id="rId23"/>
    <p:sldId id="272" r:id="rId24"/>
    <p:sldId id="279" r:id="rId25"/>
    <p:sldId id="278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5" d="100"/>
          <a:sy n="85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Clothes, Seasons, Infinitives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ᏄᏓᎴ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ᎠᏴᏣᏗ</a:t>
            </a:r>
            <a:endParaRPr lang="en-US" sz="4000" dirty="0" smtClean="0"/>
          </a:p>
          <a:p>
            <a:pPr lvl="1"/>
            <a:r>
              <a:rPr lang="en-US" sz="3800" dirty="0" err="1" smtClean="0"/>
              <a:t>ᎢᏣᎾᏔᏍ</a:t>
            </a:r>
            <a:r>
              <a:rPr lang="en-US" sz="3800" dirty="0" smtClean="0"/>
              <a:t>  “</a:t>
            </a:r>
            <a:r>
              <a:rPr lang="en-US" sz="3800" dirty="0" err="1" smtClean="0"/>
              <a:t>ᏗᎧᏁᏍᏗ</a:t>
            </a:r>
            <a:r>
              <a:rPr lang="en-US" sz="3800" dirty="0" smtClean="0"/>
              <a:t> </a:t>
            </a:r>
            <a:r>
              <a:rPr lang="en-US" sz="3800" dirty="0" err="1" smtClean="0"/>
              <a:t>ᎠᏴᏣᏓ</a:t>
            </a:r>
            <a:r>
              <a:rPr lang="en-US" sz="3800" dirty="0" smtClean="0"/>
              <a:t>”</a:t>
            </a:r>
            <a:r>
              <a:rPr lang="is-IS" sz="3800" dirty="0" smtClean="0"/>
              <a:t>…?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jewelry4millionaires.com/00500-00549/00525%20NK%20103.60%20Carat%20Diamond%20Necklace/00525%20NK%20103.60%20Carat%20Diamond%20Neckla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2520" y="2160589"/>
            <a:ext cx="4081482" cy="38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11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ᏧᏂᎿᏬ</a:t>
            </a:r>
            <a:r>
              <a:rPr lang="en-US" dirty="0" smtClean="0"/>
              <a:t> </a:t>
            </a:r>
            <a:r>
              <a:rPr lang="en-US" dirty="0" err="1" smtClean="0"/>
              <a:t>ᏄᏂᏓᎴ</a:t>
            </a:r>
            <a:r>
              <a:rPr lang="en-US" dirty="0" smtClean="0"/>
              <a:t> </a:t>
            </a:r>
            <a:r>
              <a:rPr lang="en-US" dirty="0" err="1" smtClean="0"/>
              <a:t>ᎠᏂᏴᏫ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ᏗᎦᎴᏂ</a:t>
            </a:r>
            <a:r>
              <a:rPr lang="en-US" sz="4000" dirty="0" smtClean="0"/>
              <a:t> </a:t>
            </a:r>
            <a:r>
              <a:rPr lang="en-US" sz="4000" dirty="0" err="1" smtClean="0"/>
              <a:t>ᏗᎦ</a:t>
            </a:r>
            <a:r>
              <a:rPr lang="en-US" sz="4000" u="sng" dirty="0" err="1" smtClean="0"/>
              <a:t>Ꮫ</a:t>
            </a:r>
            <a:r>
              <a:rPr lang="en-US" sz="4000" dirty="0" err="1" smtClean="0"/>
              <a:t>Ꮧ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bywholesale.com/cdn_bws/prod/001/earring/925-sterling-silver-shiny-earring-9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246" y="2265520"/>
            <a:ext cx="3723894" cy="356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1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ᏧᏂᎿᏬ</a:t>
            </a:r>
            <a:r>
              <a:rPr lang="en-US" dirty="0" smtClean="0"/>
              <a:t> </a:t>
            </a:r>
            <a:r>
              <a:rPr lang="en-US" dirty="0" err="1" smtClean="0"/>
              <a:t>ᏄᎾᏓᎴ</a:t>
            </a:r>
            <a:r>
              <a:rPr lang="en-US" dirty="0" smtClean="0"/>
              <a:t> </a:t>
            </a:r>
            <a:r>
              <a:rPr lang="en-US" dirty="0" err="1" smtClean="0"/>
              <a:t>ᎠᏂᏴᏫ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Ꮧ</a:t>
            </a:r>
            <a:r>
              <a:rPr lang="en-US" sz="4000" u="sng" dirty="0" err="1" smtClean="0"/>
              <a:t>Ꭶ</a:t>
            </a:r>
            <a:r>
              <a:rPr lang="en-US" sz="4000" dirty="0" err="1" smtClean="0"/>
              <a:t>ᏘᏅᏓ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upload.wikimedia.org/wikipedia/commons/1/1b/DKNY_Glass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3" y="2160589"/>
            <a:ext cx="3934108" cy="38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69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ᏧᏂᎾᏩ</a:t>
            </a:r>
            <a:r>
              <a:rPr lang="en-US" dirty="0" smtClean="0"/>
              <a:t> </a:t>
            </a:r>
            <a:r>
              <a:rPr lang="en-US" dirty="0" err="1" smtClean="0"/>
              <a:t>ᏕᏍᏓᎵᎢ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 </a:t>
            </a:r>
            <a:r>
              <a:rPr lang="en-US" sz="4000" dirty="0" err="1" smtClean="0"/>
              <a:t>ᎢᏯᏂ</a:t>
            </a:r>
            <a:r>
              <a:rPr lang="en-US" sz="4000" dirty="0" smtClean="0"/>
              <a:t> </a:t>
            </a:r>
            <a:r>
              <a:rPr lang="en-US" sz="4000" dirty="0" err="1" smtClean="0"/>
              <a:t>ᎠᏂᏴᏫ</a:t>
            </a:r>
            <a:r>
              <a:rPr lang="en-US" sz="4000" dirty="0" smtClean="0"/>
              <a:t> </a:t>
            </a:r>
            <a:r>
              <a:rPr lang="en-US" sz="4000" dirty="0" err="1" smtClean="0"/>
              <a:t>ᎠᎾᏛᏁᏍᎨᏍᏗ</a:t>
            </a:r>
            <a:endParaRPr lang="en-US" sz="4000" dirty="0" smtClean="0"/>
          </a:p>
          <a:p>
            <a:r>
              <a:rPr lang="en-US" sz="4000" dirty="0" err="1" smtClean="0"/>
              <a:t>ᏗᏣᏓᏔᏛᎲᎦ</a:t>
            </a:r>
            <a:r>
              <a:rPr lang="en-US" sz="4000" dirty="0" smtClean="0"/>
              <a:t>:</a:t>
            </a:r>
          </a:p>
          <a:p>
            <a:pPr lvl="1"/>
            <a:r>
              <a:rPr lang="en-US" sz="3800" dirty="0" smtClean="0"/>
              <a:t> “</a:t>
            </a:r>
            <a:r>
              <a:rPr lang="en-US" sz="3800" dirty="0" err="1" smtClean="0"/>
              <a:t>ᎨᏙ</a:t>
            </a:r>
            <a:r>
              <a:rPr lang="en-US" sz="3800" dirty="0" smtClean="0"/>
              <a:t> </a:t>
            </a:r>
            <a:r>
              <a:rPr lang="en-US" sz="3800" dirty="0" err="1" smtClean="0"/>
              <a:t>ᎢᏳᏍᏗ</a:t>
            </a:r>
            <a:r>
              <a:rPr lang="en-US" sz="3800" dirty="0" smtClean="0"/>
              <a:t> </a:t>
            </a:r>
            <a:r>
              <a:rPr lang="en-US" sz="3800" dirty="0" err="1" smtClean="0"/>
              <a:t>ᏓᏆᎿᏩ</a:t>
            </a:r>
            <a:r>
              <a:rPr lang="en-US" sz="3800" dirty="0" smtClean="0"/>
              <a:t>?”</a:t>
            </a:r>
          </a:p>
          <a:p>
            <a:pPr lvl="1"/>
            <a:r>
              <a:rPr lang="en-US" sz="3800" dirty="0" smtClean="0"/>
              <a:t>“</a:t>
            </a:r>
            <a:r>
              <a:rPr lang="en-US" sz="3800" dirty="0" err="1" smtClean="0"/>
              <a:t>ᎨᏙ</a:t>
            </a:r>
            <a:r>
              <a:rPr lang="en-US" sz="3800" dirty="0" smtClean="0"/>
              <a:t> </a:t>
            </a:r>
            <a:r>
              <a:rPr lang="en-US" sz="3800" dirty="0" err="1" smtClean="0"/>
              <a:t>ᎢᏳᏍᏗ</a:t>
            </a:r>
            <a:r>
              <a:rPr lang="en-US" sz="3800" dirty="0" smtClean="0"/>
              <a:t> </a:t>
            </a:r>
            <a:r>
              <a:rPr lang="en-US" sz="3800" dirty="0" err="1" smtClean="0"/>
              <a:t>ᏕᏣᎿᏩ</a:t>
            </a:r>
            <a:r>
              <a:rPr lang="en-US" sz="3800" dirty="0" smtClean="0"/>
              <a:t>?”</a:t>
            </a:r>
          </a:p>
          <a:p>
            <a:pPr lvl="1"/>
            <a:r>
              <a:rPr lang="en-US" sz="3800" dirty="0" smtClean="0"/>
              <a:t>“</a:t>
            </a:r>
            <a:r>
              <a:rPr lang="en-US" sz="3800" dirty="0" err="1" smtClean="0"/>
              <a:t>ᎨᏙ</a:t>
            </a:r>
            <a:r>
              <a:rPr lang="en-US" sz="3800" dirty="0" smtClean="0"/>
              <a:t> </a:t>
            </a:r>
            <a:r>
              <a:rPr lang="en-US" sz="3800" dirty="0" err="1" smtClean="0"/>
              <a:t>ᎢᏳᏍᏗ</a:t>
            </a:r>
            <a:r>
              <a:rPr lang="en-US" sz="3800" dirty="0" smtClean="0"/>
              <a:t> </a:t>
            </a:r>
            <a:r>
              <a:rPr lang="en-US" sz="3800" dirty="0" err="1" smtClean="0"/>
              <a:t>ᏧᎿᏩ</a:t>
            </a:r>
            <a:r>
              <a:rPr lang="en-US" sz="3800" dirty="0" smtClean="0"/>
              <a:t>?”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1895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ᏄᏓᎴ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880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Ꮳ</a:t>
            </a:r>
            <a:r>
              <a:rPr lang="en-US" sz="4000" u="sng" dirty="0" err="1"/>
              <a:t>Ꮎ</a:t>
            </a:r>
            <a:r>
              <a:rPr lang="en-US" sz="4000" dirty="0" err="1"/>
              <a:t>ᏗᏍᎪᎢ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622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ᎨᏙ</a:t>
            </a:r>
            <a:r>
              <a:rPr lang="en-US" sz="4000" dirty="0"/>
              <a:t> </a:t>
            </a:r>
            <a:r>
              <a:rPr lang="en-US" sz="4000" dirty="0" err="1"/>
              <a:t>ᎢᏳᏍᏗ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45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ᎪᏪᎳᏅᎢ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772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.</a:t>
            </a:r>
            <a:r>
              <a:rPr lang="en-US" sz="4000" dirty="0" err="1"/>
              <a:t>ᎩᎶᎢ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537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ᎠᏃᏎᎰᎢ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031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ᏓᏆᎿᏩ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ᎤᎳᏍᎨᏗ</a:t>
            </a:r>
            <a:r>
              <a:rPr lang="en-US" sz="4000" dirty="0" smtClean="0"/>
              <a:t> </a:t>
            </a:r>
            <a:r>
              <a:rPr lang="en-US" sz="4000" dirty="0" err="1" smtClean="0"/>
              <a:t>ᏗᎿᏬᏍᏗ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i.stpost.com/hickey-freeman-stripe-suit-lindsey-model-wool-for-men--in-charcoal%7Ep%7E4632d_01%7E1500.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89" y="2293494"/>
            <a:ext cx="3922513" cy="320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15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ᎨᏍᏗ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746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Ꮷ</a:t>
            </a:r>
            <a:r>
              <a:rPr lang="en-US" sz="4000" u="sng" dirty="0" err="1"/>
              <a:t>Ꮎ</a:t>
            </a:r>
            <a:r>
              <a:rPr lang="en-US" sz="4000" dirty="0" err="1"/>
              <a:t>ᏕᎶᏆᏍᏗ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902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Ꮥ</a:t>
            </a:r>
            <a:r>
              <a:rPr lang="en-US" sz="4000" u="sng" dirty="0" err="1"/>
              <a:t>Ꮎ</a:t>
            </a:r>
            <a:r>
              <a:rPr lang="en-US" sz="4000" dirty="0" err="1"/>
              <a:t>ᏓᎪᎲᏳ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777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ᎪᎱᏍᏗ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807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ᎤᏍᏆᏂ</a:t>
            </a:r>
            <a:r>
              <a:rPr lang="en-US" sz="4000" u="sng" dirty="0" err="1"/>
              <a:t>Ꭶ</a:t>
            </a:r>
            <a:r>
              <a:rPr lang="en-US" sz="4000" dirty="0" err="1"/>
              <a:t>Ꮨ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369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ᎢᏥᎪ</a:t>
            </a:r>
            <a:r>
              <a:rPr lang="en-US" u="sng" dirty="0" err="1" smtClean="0"/>
              <a:t>Ꮹ</a:t>
            </a:r>
            <a:r>
              <a:rPr lang="en-US" dirty="0" err="1" smtClean="0"/>
              <a:t>.ᏛᏗ</a:t>
            </a:r>
            <a:r>
              <a:rPr lang="en-US" dirty="0" smtClean="0"/>
              <a:t> </a:t>
            </a:r>
            <a:r>
              <a:rPr lang="en-US" dirty="0" err="1" smtClean="0"/>
              <a:t>ᏗᎧᏁᎢᏍᏗ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ᏗᏥᎪᎵᏰ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ᏂᎪᎯᎸ</a:t>
            </a: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738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ᎢᏳᏕᏘᏴᏌᏗᏒ</a:t>
            </a:r>
            <a:r>
              <a:rPr lang="en-US" dirty="0" smtClean="0"/>
              <a:t> </a:t>
            </a:r>
            <a:r>
              <a:rPr lang="en-US" dirty="0" err="1" smtClean="0"/>
              <a:t>ᎧᏃᎩᏓ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Paula Nelson </a:t>
            </a:r>
            <a:r>
              <a:rPr lang="en-US" dirty="0" err="1" smtClean="0"/>
              <a:t>ᎤᏬᏪᎳᏅᎢ</a:t>
            </a:r>
            <a:r>
              <a:rPr lang="en-US" dirty="0" smtClean="0"/>
              <a:t> </a:t>
            </a:r>
            <a:r>
              <a:rPr lang="en-US" dirty="0" err="1" smtClean="0"/>
              <a:t>ᏃᎴ</a:t>
            </a:r>
            <a:r>
              <a:rPr lang="en-US" dirty="0" smtClean="0"/>
              <a:t> </a:t>
            </a:r>
            <a:r>
              <a:rPr lang="en-US" dirty="0" err="1" smtClean="0"/>
              <a:t>ᎧᏃᎩᎠ</a:t>
            </a:r>
            <a:endParaRPr lang="en-US" dirty="0" smtClean="0"/>
          </a:p>
          <a:p>
            <a:r>
              <a:rPr lang="en-US" dirty="0" err="1" smtClean="0"/>
              <a:t>ᎪᎨᏱ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ᎪᎩ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ᎤᎳᎪᎲᏍᏗ</a:t>
            </a:r>
            <a:r>
              <a:rPr lang="is-IS" dirty="0" smtClean="0"/>
              <a:t>… </a:t>
            </a:r>
          </a:p>
          <a:p>
            <a:r>
              <a:rPr lang="en-US" dirty="0" err="1" smtClean="0"/>
              <a:t>ᎪᎳ</a:t>
            </a:r>
            <a:r>
              <a:rPr lang="en-US" dirty="0" smtClean="0"/>
              <a:t> </a:t>
            </a:r>
            <a:r>
              <a:rPr lang="is-IS" dirty="0" smtClean="0"/>
              <a:t>…</a:t>
            </a:r>
            <a:r>
              <a:rPr lang="en-US" dirty="0" err="1" smtClean="0"/>
              <a:t>ᎪᎳ</a:t>
            </a:r>
            <a:endParaRPr lang="en-US" dirty="0"/>
          </a:p>
        </p:txBody>
      </p:sp>
      <p:pic>
        <p:nvPicPr>
          <p:cNvPr id="4" name="1-03 Song Of Seas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3788" y="60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ᎤᎿᏩ</a:t>
            </a:r>
            <a:r>
              <a:rPr lang="en-US" dirty="0" smtClean="0"/>
              <a:t> </a:t>
            </a:r>
            <a:r>
              <a:rPr lang="en-US" dirty="0" err="1" smtClean="0"/>
              <a:t>ᏕᏍᏓᎵᎢ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Bill: 		“</a:t>
            </a:r>
            <a:r>
              <a:rPr lang="en-US" dirty="0" err="1" smtClean="0"/>
              <a:t>Ꭳ</a:t>
            </a:r>
            <a:r>
              <a:rPr lang="is-IS" dirty="0" smtClean="0"/>
              <a:t>… Frank! </a:t>
            </a:r>
            <a:r>
              <a:rPr lang="en-US" dirty="0" err="1" smtClean="0"/>
              <a:t>ᎯᎠ</a:t>
            </a:r>
            <a:r>
              <a:rPr lang="en-US" dirty="0" smtClean="0"/>
              <a:t> </a:t>
            </a:r>
            <a:r>
              <a:rPr lang="en-US" dirty="0" err="1" smtClean="0"/>
              <a:t>ᎤᏬᏚᎯ</a:t>
            </a:r>
            <a:r>
              <a:rPr lang="en-US" dirty="0" smtClean="0"/>
              <a:t> </a:t>
            </a:r>
            <a:r>
              <a:rPr lang="en-US" dirty="0" err="1" smtClean="0"/>
              <a:t>ᏣᎿᏬ</a:t>
            </a:r>
            <a:r>
              <a:rPr lang="en-US" dirty="0" smtClean="0"/>
              <a:t>!”</a:t>
            </a:r>
          </a:p>
          <a:p>
            <a:r>
              <a:rPr lang="en-US" dirty="0" smtClean="0"/>
              <a:t>Frank: 	“</a:t>
            </a:r>
            <a:r>
              <a:rPr lang="en-US" dirty="0" err="1" smtClean="0"/>
              <a:t>ᏍᎩ</a:t>
            </a:r>
            <a:r>
              <a:rPr lang="en-US" dirty="0" smtClean="0"/>
              <a:t> Bill! </a:t>
            </a:r>
            <a:r>
              <a:rPr lang="en-US" dirty="0" err="1" smtClean="0"/>
              <a:t>ᎣᏍᏓ</a:t>
            </a:r>
            <a:r>
              <a:rPr lang="en-US" dirty="0" smtClean="0"/>
              <a:t> </a:t>
            </a:r>
            <a:r>
              <a:rPr lang="en-US" dirty="0" err="1" smtClean="0"/>
              <a:t>ᎠᎩᏴᎸ</a:t>
            </a:r>
            <a:r>
              <a:rPr lang="en-US" dirty="0" smtClean="0"/>
              <a:t> </a:t>
            </a:r>
            <a:r>
              <a:rPr lang="en-US" dirty="0" err="1" smtClean="0"/>
              <a:t>ᎦᏌᎴᎾ</a:t>
            </a:r>
            <a:r>
              <a:rPr lang="en-US" dirty="0" smtClean="0"/>
              <a:t> </a:t>
            </a:r>
            <a:r>
              <a:rPr lang="en-US" dirty="0" err="1" smtClean="0"/>
              <a:t>ᏣᏤᎵ</a:t>
            </a:r>
            <a:r>
              <a:rPr lang="en-US" dirty="0" smtClean="0"/>
              <a:t>!”</a:t>
            </a:r>
          </a:p>
          <a:p>
            <a:r>
              <a:rPr lang="en-US" dirty="0" smtClean="0"/>
              <a:t>Bill: 		“</a:t>
            </a:r>
            <a:r>
              <a:rPr lang="en-US" dirty="0" err="1" smtClean="0"/>
              <a:t>ᏩᏙ</a:t>
            </a:r>
            <a:r>
              <a:rPr lang="en-US" dirty="0" smtClean="0"/>
              <a:t>! </a:t>
            </a:r>
            <a:r>
              <a:rPr lang="en-US" dirty="0" err="1" smtClean="0"/>
              <a:t>ᎦᏨ</a:t>
            </a:r>
            <a:r>
              <a:rPr lang="en-US" dirty="0" smtClean="0"/>
              <a:t> </a:t>
            </a:r>
            <a:r>
              <a:rPr lang="en-US" dirty="0" err="1" smtClean="0"/>
              <a:t>ᏣᏩᏍᎨᎢ</a:t>
            </a:r>
            <a:r>
              <a:rPr lang="en-US" dirty="0" smtClean="0"/>
              <a:t> </a:t>
            </a:r>
            <a:r>
              <a:rPr lang="en-US" dirty="0" err="1" smtClean="0"/>
              <a:t>ᏣᎵᏍᏇᏔᏬ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Frank: 	“Belk </a:t>
            </a:r>
            <a:r>
              <a:rPr lang="en-US" dirty="0" err="1" smtClean="0"/>
              <a:t>Ꭰ.ᎩᏩᏍᎬᎢ</a:t>
            </a:r>
            <a:r>
              <a:rPr lang="en-US" dirty="0" smtClean="0"/>
              <a:t> </a:t>
            </a:r>
            <a:r>
              <a:rPr lang="en-US" dirty="0" err="1" smtClean="0"/>
              <a:t>Ꮎ</a:t>
            </a:r>
            <a:r>
              <a:rPr lang="en-US" dirty="0" smtClean="0"/>
              <a:t>. </a:t>
            </a:r>
            <a:r>
              <a:rPr lang="en-US" dirty="0" err="1" smtClean="0"/>
              <a:t>ᎤᏙᎯᏳ</a:t>
            </a:r>
            <a:r>
              <a:rPr lang="en-US" dirty="0" smtClean="0"/>
              <a:t> </a:t>
            </a:r>
            <a:r>
              <a:rPr lang="en-US" dirty="0" err="1" smtClean="0"/>
              <a:t>ᎤᎦᎿᏩ</a:t>
            </a:r>
            <a:r>
              <a:rPr lang="en-US" dirty="0" smtClean="0"/>
              <a:t>!”</a:t>
            </a:r>
          </a:p>
          <a:p>
            <a:endParaRPr lang="en-US" dirty="0"/>
          </a:p>
          <a:p>
            <a:r>
              <a:rPr lang="en-US" dirty="0" err="1" smtClean="0"/>
              <a:t>ᎤᏬᏚᎯ</a:t>
            </a:r>
            <a:r>
              <a:rPr lang="en-US" dirty="0" smtClean="0"/>
              <a:t> – pretty / sharp</a:t>
            </a:r>
          </a:p>
          <a:p>
            <a:r>
              <a:rPr lang="en-US" dirty="0" err="1" smtClean="0"/>
              <a:t>ᎣᏍᏓ</a:t>
            </a:r>
            <a:r>
              <a:rPr lang="en-US" dirty="0" smtClean="0"/>
              <a:t> </a:t>
            </a:r>
            <a:r>
              <a:rPr lang="en-US" dirty="0" err="1" smtClean="0"/>
              <a:t>ᎠᎩᏴᎸ</a:t>
            </a:r>
            <a:r>
              <a:rPr lang="en-US" dirty="0" smtClean="0"/>
              <a:t> – I find it good (I like it)</a:t>
            </a:r>
          </a:p>
          <a:p>
            <a:r>
              <a:rPr lang="en-US" dirty="0" smtClean="0"/>
              <a:t>[Set B] –</a:t>
            </a:r>
            <a:r>
              <a:rPr lang="en-US" dirty="0" err="1" smtClean="0"/>
              <a:t>wasg</a:t>
            </a:r>
            <a:r>
              <a:rPr lang="en-US" dirty="0" smtClean="0"/>
              <a:t>__ = “buy”</a:t>
            </a:r>
          </a:p>
          <a:p>
            <a:r>
              <a:rPr lang="en-US" dirty="0" err="1" smtClean="0"/>
              <a:t>ᏣᏤᎵ</a:t>
            </a:r>
            <a:r>
              <a:rPr lang="en-US" dirty="0" smtClean="0"/>
              <a:t> / </a:t>
            </a:r>
            <a:r>
              <a:rPr lang="en-US" dirty="0" err="1" smtClean="0"/>
              <a:t>ᎠᏆᏤᎵ</a:t>
            </a:r>
            <a:r>
              <a:rPr lang="en-US" dirty="0" smtClean="0"/>
              <a:t> – “yours/mine”</a:t>
            </a:r>
          </a:p>
          <a:p>
            <a:r>
              <a:rPr lang="en-US" dirty="0" err="1" smtClean="0"/>
              <a:t>ᎠᏆᎿᏬ</a:t>
            </a:r>
            <a:r>
              <a:rPr lang="en-US" dirty="0" smtClean="0"/>
              <a:t> / </a:t>
            </a:r>
            <a:r>
              <a:rPr lang="en-US" dirty="0" err="1" smtClean="0"/>
              <a:t>ᏣᎵᏍᏇᏔᏬ</a:t>
            </a:r>
            <a:r>
              <a:rPr lang="en-US" dirty="0" smtClean="0"/>
              <a:t> = “my shirt” / “your hat”	(Set B vs. “-</a:t>
            </a:r>
            <a:r>
              <a:rPr lang="en-US" dirty="0" err="1" smtClean="0"/>
              <a:t>atseli</a:t>
            </a:r>
            <a:r>
              <a:rPr lang="en-US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ᏓᏆᎿᏩ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ᎠᎧᏁᏍᏗ</a:t>
            </a:r>
            <a:r>
              <a:rPr lang="en-US" sz="4400" dirty="0" smtClean="0"/>
              <a:t> </a:t>
            </a:r>
            <a:r>
              <a:rPr lang="en-US" sz="4400" dirty="0" err="1" smtClean="0"/>
              <a:t>ᎠᏴᏣᏓ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eofdreams.com/data_images/dreams/tie/tie-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1566" y="2278505"/>
            <a:ext cx="4042435" cy="362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434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ᏓᏆᎿᏩ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ᏗᎧᏁᏍᏗ</a:t>
            </a:r>
            <a:endParaRPr lang="en-US" sz="4000" dirty="0" smtClean="0"/>
          </a:p>
          <a:p>
            <a:pPr lvl="1"/>
            <a:r>
              <a:rPr lang="en-US" sz="3800" dirty="0" smtClean="0"/>
              <a:t>“</a:t>
            </a:r>
            <a:r>
              <a:rPr lang="en-US" sz="3800" dirty="0" err="1" smtClean="0"/>
              <a:t>ᎠᎧᏁᏍᏗ</a:t>
            </a:r>
            <a:r>
              <a:rPr lang="en-US" sz="3800" dirty="0" smtClean="0"/>
              <a:t>” / </a:t>
            </a:r>
            <a:r>
              <a:rPr lang="en-US" sz="3800" dirty="0" err="1" smtClean="0"/>
              <a:t>ᏗᎧᏁᏍᏗ</a:t>
            </a:r>
            <a:r>
              <a:rPr lang="is-IS" sz="3800" dirty="0" smtClean="0"/>
              <a:t>…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i85.photobucket.com/albums/k54/rooster7777/Burberry%20shirt%20button%20upgrade/Burberrycollarafter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970" y="2160589"/>
            <a:ext cx="4184032" cy="38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15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ᏓᏆᎿᏩ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ᏗᎧᏁᏍᏗ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d1n0t8embjb5t8.cloudfront.net/wp/wp-content/uploads/2004/10/zipp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4048" y="2160589"/>
            <a:ext cx="3075060" cy="38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7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ᎯᎠᏍᏊ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ᎭᏫᎾ</a:t>
            </a:r>
            <a:r>
              <a:rPr lang="en-US" sz="4000" dirty="0" smtClean="0"/>
              <a:t> </a:t>
            </a:r>
            <a:r>
              <a:rPr lang="en-US" sz="4000" dirty="0" err="1" smtClean="0"/>
              <a:t>ᎠᏑᎶ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img02.taobaocdn.com/bao/uploaded/i2/T1SoG5XdVjXXb9e5k5_0559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2768" y="2160589"/>
            <a:ext cx="3711232" cy="38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3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ᏓᏆᎿᏩ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ᎠᎵᏰᏑᎳ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dcolejewelers.com/uploads/images/rings/rings-9Larg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856" y="2160589"/>
            <a:ext cx="3479301" cy="34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7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ᏓᏆᎿᏩ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ᎠᏓᏦᏍᏗ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rc_mi" descr="http://4.bp.blogspot.com/-8oWAV1SQBdM/TbwsPKT6VpI/AAAAAAAAG3M/kg5XW73McZo/s1600/chestnut+be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067" y="2443397"/>
            <a:ext cx="3647982" cy="31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92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ᏧᏂᎿᏬ</a:t>
            </a:r>
            <a:r>
              <a:rPr lang="en-US" dirty="0" smtClean="0"/>
              <a:t> </a:t>
            </a:r>
            <a:r>
              <a:rPr lang="en-US" dirty="0" err="1" smtClean="0"/>
              <a:t>ᏄᏂᏓᎴ</a:t>
            </a:r>
            <a:r>
              <a:rPr lang="en-US" dirty="0" smtClean="0"/>
              <a:t> </a:t>
            </a:r>
            <a:r>
              <a:rPr lang="en-US" dirty="0" err="1" smtClean="0"/>
              <a:t>ᎠᏂᏴᏫ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Ꭴ</a:t>
            </a:r>
            <a:r>
              <a:rPr lang="en-US" sz="4000" u="sng" dirty="0" err="1" smtClean="0"/>
              <a:t>Ꮃ</a:t>
            </a:r>
            <a:r>
              <a:rPr lang="en-US" sz="4000" dirty="0" err="1" smtClean="0"/>
              <a:t>ᏍᎨᏗ</a:t>
            </a:r>
            <a:r>
              <a:rPr lang="en-US" sz="4000" dirty="0" smtClean="0"/>
              <a:t> </a:t>
            </a:r>
            <a:r>
              <a:rPr lang="en-US" sz="4000" dirty="0" err="1" smtClean="0"/>
              <a:t>ᎠᏌᏃ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2.bp.blogspot.com/_OOxN_wxs-mA/SwnIuSgZz6I/AAAAAAAAAe8/vfqpi5sB48w/s1600/largeDessesChiff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608" y="2160589"/>
            <a:ext cx="3211689" cy="38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1046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183</Words>
  <Application>Microsoft Macintosh PowerPoint</Application>
  <PresentationFormat>Widescreen</PresentationFormat>
  <Paragraphs>73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Trebuchet MS</vt:lpstr>
      <vt:lpstr>Wingdings 3</vt:lpstr>
      <vt:lpstr>微軟正黑體</vt:lpstr>
      <vt:lpstr>Arial</vt:lpstr>
      <vt:lpstr>Facet</vt:lpstr>
      <vt:lpstr>ᏣᎳᎩ 102</vt:lpstr>
      <vt:lpstr>ᎨᏙ ᎢᏳᏍᏗ ᏓᏆᎿᏩ?</vt:lpstr>
      <vt:lpstr>ᎨᏙ ᎢᏳᏍᏗ ᏓᏆᎿᏩ?</vt:lpstr>
      <vt:lpstr>ᎨᏙ ᎢᏳᏍᏗ ᏓᏆᎿᏩ?</vt:lpstr>
      <vt:lpstr>ᎨᏙ ᎢᏳᏍᏗ ᏓᏆᎿᏩ?</vt:lpstr>
      <vt:lpstr>ᎯᎠᏍᏊ…</vt:lpstr>
      <vt:lpstr>ᎨᏙ ᎢᏳᏍᏗ ᏓᏆᎿᏩ?</vt:lpstr>
      <vt:lpstr>ᎨᏙ ᎢᏳᏍᏗ ᏓᏆᎿᏩ?</vt:lpstr>
      <vt:lpstr>ᎨᏙ ᎢᏳᏍᏗ ᏧᏂᎿᏬ ᏄᏂᏓᎴ ᎠᏂᏴᏫ?</vt:lpstr>
      <vt:lpstr>ᎨᏙ ᎢᏳᏍᏗ ᏄᏓᎴ?</vt:lpstr>
      <vt:lpstr>ᎨᏙ ᎢᏳᏍᏗ ᏧᏂᎿᏬ ᏄᏂᏓᎴ ᎠᏂᏴᏫ?</vt:lpstr>
      <vt:lpstr>ᎨᏙ ᎢᏳᏍᏗ ᏧᏂᎿᏬ ᏄᎾᏓᎴ ᎠᏂᏴᏫ?</vt:lpstr>
      <vt:lpstr>ᎨᏙ ᎢᏳᏍᏗ ᏧᏂᎾᏩ ᏕᏍᏓᎵᎢ?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ᎢᏥᎪᏩ.ᏛᏗ ᏗᎧᏁᎢᏍᏗ: (ᏗᏥᎪᎵᏰ!)</vt:lpstr>
      <vt:lpstr>ᎢᏳᏕᏘᏴᏌᏗᏒ ᎧᏃᎩᏓ!</vt:lpstr>
      <vt:lpstr>ᎨᏙ ᎢᏳᏍᏗ ᎤᎿᏩ ᏕᏍᏓᎵᎢ?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Microsoft Office User</cp:lastModifiedBy>
  <cp:revision>13</cp:revision>
  <dcterms:created xsi:type="dcterms:W3CDTF">2016-01-29T15:26:48Z</dcterms:created>
  <dcterms:modified xsi:type="dcterms:W3CDTF">2016-01-29T16:02:19Z</dcterms:modified>
</cp:coreProperties>
</file>