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1D84B5E4-8EC6-4A72-8D0B-94C97B7301EA}"/>
    <pc:docChg chg="custSel modSld">
      <pc:chgData name="Ben Gorman" userId="2624efef0af7af68" providerId="LiveId" clId="{1D84B5E4-8EC6-4A72-8D0B-94C97B7301EA}" dt="2020-05-12T15:58:26.898" v="0" actId="27636"/>
      <pc:docMkLst>
        <pc:docMk/>
      </pc:docMkLst>
      <pc:sldChg chg="modSp">
        <pc:chgData name="Ben Gorman" userId="2624efef0af7af68" providerId="LiveId" clId="{1D84B5E4-8EC6-4A72-8D0B-94C97B7301EA}" dt="2020-05-12T15:58:26.898" v="0" actId="27636"/>
        <pc:sldMkLst>
          <pc:docMk/>
          <pc:sldMk cId="1023033075" sldId="261"/>
        </pc:sldMkLst>
        <pc:spChg chg="mod">
          <ac:chgData name="Ben Gorman" userId="2624efef0af7af68" providerId="LiveId" clId="{1D84B5E4-8EC6-4A72-8D0B-94C97B7301EA}" dt="2020-05-12T15:58:26.898" v="0" actId="27636"/>
          <ac:spMkLst>
            <pc:docMk/>
            <pc:sldMk cId="1023033075" sldId="261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ᏗᏕᏲᎲᏍᎩ</a:t>
            </a:r>
            <a:r>
              <a:rPr lang="en-US" dirty="0"/>
              <a:t> </a:t>
            </a:r>
            <a:r>
              <a:rPr lang="en-US" dirty="0" err="1"/>
              <a:t>ᏚᏯ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8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ᎢᏣᎵᏏᎾᎲᏍᏓ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People &amp; locations – ask &amp; answer!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Meli</a:t>
            </a:r>
            <a:r>
              <a:rPr lang="en-US" dirty="0"/>
              <a:t>	- </a:t>
            </a:r>
            <a:r>
              <a:rPr lang="en-US" dirty="0" err="1"/>
              <a:t>ᏧᏂ</a:t>
            </a:r>
            <a:r>
              <a:rPr lang="en-US" u="sng" dirty="0" err="1"/>
              <a:t>Ꮎ</a:t>
            </a:r>
            <a:r>
              <a:rPr lang="en-US" dirty="0" err="1"/>
              <a:t>Ꮖ</a:t>
            </a:r>
            <a:r>
              <a:rPr lang="en-US" u="sng" dirty="0" err="1"/>
              <a:t>Ꮒ</a:t>
            </a:r>
            <a:r>
              <a:rPr lang="en-US" dirty="0" err="1"/>
              <a:t>ᏲᏍᏗ</a:t>
            </a:r>
            <a:endParaRPr lang="en-US" dirty="0"/>
          </a:p>
          <a:p>
            <a:r>
              <a:rPr lang="en-US" dirty="0"/>
              <a:t>Tim - </a:t>
            </a:r>
            <a:r>
              <a:rPr lang="en-US" dirty="0" err="1"/>
              <a:t>ᎧᏫ</a:t>
            </a:r>
            <a:r>
              <a:rPr lang="en-US" dirty="0"/>
              <a:t> </a:t>
            </a:r>
            <a:r>
              <a:rPr lang="en-US" dirty="0" err="1"/>
              <a:t>ᎠᏓᎾᏅ</a:t>
            </a:r>
            <a:endParaRPr lang="en-US" dirty="0"/>
          </a:p>
          <a:p>
            <a:r>
              <a:rPr lang="en-US" dirty="0"/>
              <a:t>Sara - </a:t>
            </a:r>
            <a:r>
              <a:rPr lang="en-US" dirty="0" err="1"/>
              <a:t>ᎤᏔᏅ</a:t>
            </a:r>
            <a:r>
              <a:rPr lang="en-US" dirty="0"/>
              <a:t> </a:t>
            </a:r>
            <a:r>
              <a:rPr lang="en-US" dirty="0" err="1"/>
              <a:t>ᏗᏓᎾᏅ</a:t>
            </a:r>
            <a:endParaRPr lang="en-US" dirty="0"/>
          </a:p>
          <a:p>
            <a:r>
              <a:rPr lang="en-US" dirty="0"/>
              <a:t>Susi - </a:t>
            </a:r>
            <a:r>
              <a:rPr lang="en-US" dirty="0" err="1"/>
              <a:t>ᎠᎺᏉ</a:t>
            </a:r>
            <a:endParaRPr lang="en-US" dirty="0"/>
          </a:p>
          <a:p>
            <a:r>
              <a:rPr lang="en-US" dirty="0"/>
              <a:t>Willie - ???</a:t>
            </a:r>
          </a:p>
          <a:p>
            <a:r>
              <a:rPr lang="en-US" dirty="0"/>
              <a:t>Mark - </a:t>
            </a:r>
            <a:r>
              <a:rPr lang="en-US" dirty="0" err="1"/>
              <a:t>ᎠᏕᎳ</a:t>
            </a:r>
            <a:r>
              <a:rPr lang="en-US" dirty="0"/>
              <a:t> </a:t>
            </a:r>
            <a:r>
              <a:rPr lang="en-US" dirty="0" err="1"/>
              <a:t>ᎠᏍᏆᏂᎪᏙᏗ</a:t>
            </a:r>
            <a:endParaRPr lang="en-US" dirty="0"/>
          </a:p>
          <a:p>
            <a:r>
              <a:rPr lang="en-US" dirty="0"/>
              <a:t>Amy - ???</a:t>
            </a:r>
          </a:p>
        </p:txBody>
      </p:sp>
    </p:spTree>
    <p:extLst>
      <p:ext uri="{BB962C8B-B14F-4D97-AF65-F5344CB8AC3E}">
        <p14:creationId xmlns:p14="http://schemas.microsoft.com/office/powerpoint/2010/main" val="126520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ᏗᏤᏅᏒ</a:t>
            </a:r>
            <a:r>
              <a:rPr lang="en-US" dirty="0"/>
              <a:t> </a:t>
            </a:r>
            <a:r>
              <a:rPr lang="en-US" dirty="0" err="1"/>
              <a:t>ᏕᏣᎸᏫᏍᏓ</a:t>
            </a:r>
            <a:r>
              <a:rPr lang="en-US" u="sng" dirty="0" err="1"/>
              <a:t>Ꮑ</a:t>
            </a:r>
            <a:r>
              <a:rPr lang="en-US" dirty="0" err="1"/>
              <a:t>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Write 3 conversations </a:t>
            </a:r>
            <a:r>
              <a:rPr lang="en-US" dirty="0"/>
              <a:t>using the format:</a:t>
            </a:r>
          </a:p>
          <a:p>
            <a:r>
              <a:rPr lang="en-US" dirty="0"/>
              <a:t>“</a:t>
            </a:r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ᏱᏥᎦᏔ</a:t>
            </a:r>
            <a:r>
              <a:rPr lang="en-US" dirty="0"/>
              <a:t> (</a:t>
            </a:r>
            <a:r>
              <a:rPr lang="en-US" u="sng" dirty="0" err="1"/>
              <a:t>ᏩᎦᏘ</a:t>
            </a:r>
            <a:r>
              <a:rPr lang="en-US" dirty="0"/>
              <a:t>)</a:t>
            </a:r>
            <a:r>
              <a:rPr lang="is-IS" dirty="0"/>
              <a:t> Sam” “I don’t know (</a:t>
            </a:r>
            <a:r>
              <a:rPr lang="is-IS" u="sng" dirty="0"/>
              <a:t>where (s)he is going</a:t>
            </a:r>
            <a:r>
              <a:rPr lang="is-IS" dirty="0"/>
              <a:t>) Sam” (Meaning “I don’t know where Sam is going”)</a:t>
            </a:r>
          </a:p>
          <a:p>
            <a:r>
              <a:rPr lang="is-IS" dirty="0"/>
              <a:t>Substitute in another verb – for example:</a:t>
            </a:r>
          </a:p>
          <a:p>
            <a:r>
              <a:rPr lang="is-IS" dirty="0"/>
              <a:t>“</a:t>
            </a:r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ᏱᏥᎦᏔ</a:t>
            </a:r>
            <a:r>
              <a:rPr lang="en-US" dirty="0"/>
              <a:t> (</a:t>
            </a:r>
            <a:r>
              <a:rPr lang="en-US" u="sng" dirty="0" err="1"/>
              <a:t>ᎠᎵᏑᏫᏓ</a:t>
            </a:r>
            <a:r>
              <a:rPr lang="en-US" u="sng" dirty="0"/>
              <a:t> </a:t>
            </a:r>
            <a:r>
              <a:rPr lang="en-US" u="sng" dirty="0" err="1"/>
              <a:t>ᎤᎿᏬ</a:t>
            </a:r>
            <a:r>
              <a:rPr lang="en-US" dirty="0"/>
              <a:t>) Mary” – “I don’t know (</a:t>
            </a:r>
            <a:r>
              <a:rPr lang="en-US" u="sng" dirty="0"/>
              <a:t>what color her shirt is</a:t>
            </a:r>
            <a:r>
              <a:rPr lang="en-US" dirty="0"/>
              <a:t>) Mary” (Meaning “I don’t know what color Mary’s shirt is.”)</a:t>
            </a:r>
          </a:p>
          <a:p>
            <a:r>
              <a:rPr lang="en-US" dirty="0"/>
              <a:t>It can be as simple as: </a:t>
            </a:r>
          </a:p>
          <a:p>
            <a:r>
              <a:rPr lang="en-US" dirty="0"/>
              <a:t>A: </a:t>
            </a:r>
            <a:r>
              <a:rPr lang="en-US" dirty="0" err="1"/>
              <a:t>ᎯᎦᏔᎭᏍ</a:t>
            </a:r>
            <a:r>
              <a:rPr lang="en-US" dirty="0"/>
              <a:t> </a:t>
            </a:r>
            <a:r>
              <a:rPr lang="en-US" dirty="0" err="1"/>
              <a:t>ᎠᎵᏑᏫᏓ</a:t>
            </a:r>
            <a:r>
              <a:rPr lang="en-US" dirty="0"/>
              <a:t> </a:t>
            </a:r>
            <a:r>
              <a:rPr lang="en-US" dirty="0" err="1"/>
              <a:t>ᎤᎿᏬ</a:t>
            </a:r>
            <a:r>
              <a:rPr lang="en-US" dirty="0"/>
              <a:t> Mary?</a:t>
            </a:r>
          </a:p>
          <a:p>
            <a:r>
              <a:rPr lang="en-US" dirty="0"/>
              <a:t>B: </a:t>
            </a:r>
            <a:r>
              <a:rPr lang="en-US" dirty="0" err="1"/>
              <a:t>ᎭᏗ</a:t>
            </a:r>
            <a:r>
              <a:rPr lang="en-US" dirty="0"/>
              <a:t>! </a:t>
            </a:r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ᏱᏥᎦᏔ</a:t>
            </a:r>
            <a:r>
              <a:rPr lang="en-US" dirty="0"/>
              <a:t> </a:t>
            </a:r>
            <a:r>
              <a:rPr lang="en-US" dirty="0" err="1"/>
              <a:t>ᎠᎵᏑᏫᏓ</a:t>
            </a:r>
            <a:r>
              <a:rPr lang="en-US" dirty="0"/>
              <a:t> </a:t>
            </a:r>
            <a:r>
              <a:rPr lang="en-US" dirty="0" err="1"/>
              <a:t>ᎤᎿᏬ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33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ᏏᏲ</a:t>
            </a:r>
            <a:r>
              <a:rPr lang="en-US" dirty="0"/>
              <a:t>! </a:t>
            </a:r>
            <a:r>
              <a:rPr lang="en-US" dirty="0" err="1"/>
              <a:t>Ꮩ</a:t>
            </a:r>
            <a:r>
              <a:rPr lang="en-US" dirty="0"/>
              <a:t> </a:t>
            </a:r>
            <a:r>
              <a:rPr lang="en-US" dirty="0" err="1"/>
              <a:t>ᎭᏛᏁᎴᎢ</a:t>
            </a:r>
            <a:r>
              <a:rPr lang="en-US" dirty="0"/>
              <a:t> (</a:t>
            </a:r>
            <a:r>
              <a:rPr lang="en-US" dirty="0" err="1"/>
              <a:t>ᎤᏒᎯ</a:t>
            </a:r>
            <a:r>
              <a:rPr lang="en-US" dirty="0"/>
              <a:t>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ᎣᎩᎾ</a:t>
            </a:r>
            <a:r>
              <a:rPr lang="en-US" u="sng" dirty="0" err="1"/>
              <a:t>Ꮅ</a:t>
            </a:r>
            <a:r>
              <a:rPr lang="en-US" dirty="0" err="1"/>
              <a:t>ᏍᏓᏴᎲᏍᎬ</a:t>
            </a:r>
            <a:r>
              <a:rPr lang="en-US" u="sng" dirty="0" err="1"/>
              <a:t>Ꭲ</a:t>
            </a:r>
            <a:r>
              <a:rPr lang="en-US" dirty="0"/>
              <a:t>  </a:t>
            </a:r>
            <a:r>
              <a:rPr lang="en-US" dirty="0" err="1"/>
              <a:t>ᎣᎩᎾᎵ</a:t>
            </a:r>
            <a:r>
              <a:rPr lang="en-US" u="sng" dirty="0" err="1"/>
              <a:t>Ꭺ</a:t>
            </a:r>
            <a:r>
              <a:rPr lang="en-US" dirty="0" err="1"/>
              <a:t>Ꮣ</a:t>
            </a:r>
            <a:r>
              <a:rPr lang="en-US" dirty="0"/>
              <a:t> </a:t>
            </a:r>
            <a:r>
              <a:rPr lang="en-US" dirty="0" err="1"/>
              <a:t>ᎠᎨᏳᏣ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ᎠᏴ</a:t>
            </a:r>
            <a:endParaRPr lang="en-US" dirty="0"/>
          </a:p>
          <a:p>
            <a:r>
              <a:rPr lang="en-US" dirty="0" err="1"/>
              <a:t>ᎠᎬᏱ</a:t>
            </a:r>
            <a:r>
              <a:rPr lang="en-US" dirty="0"/>
              <a:t> </a:t>
            </a:r>
            <a:r>
              <a:rPr lang="en-US" dirty="0" err="1"/>
              <a:t>ᎢᏳᏩ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dirty="0"/>
              <a:t> </a:t>
            </a:r>
            <a:r>
              <a:rPr lang="en-US" dirty="0" err="1"/>
              <a:t>ᏙᎩᎾᏦᏍᎬᎢ</a:t>
            </a:r>
            <a:r>
              <a:rPr lang="en-US" dirty="0"/>
              <a:t> </a:t>
            </a:r>
            <a:r>
              <a:rPr lang="en-US" dirty="0" err="1"/>
              <a:t>ᎠᏤᎯ</a:t>
            </a:r>
            <a:r>
              <a:rPr lang="en-US" dirty="0"/>
              <a:t> </a:t>
            </a:r>
            <a:r>
              <a:rPr lang="en-US" dirty="0" err="1"/>
              <a:t>ᎣᎩᎾᎵᎢ</a:t>
            </a:r>
            <a:r>
              <a:rPr lang="en-US" dirty="0"/>
              <a:t>, Malinda </a:t>
            </a:r>
            <a:r>
              <a:rPr lang="en-US" dirty="0" err="1"/>
              <a:t>ᏚᏙᎢᏓ</a:t>
            </a:r>
            <a:r>
              <a:rPr lang="en-US" dirty="0"/>
              <a:t>.</a:t>
            </a:r>
          </a:p>
          <a:p>
            <a:r>
              <a:rPr lang="en-US" dirty="0" err="1"/>
              <a:t>ᎦᏲᏟ</a:t>
            </a:r>
            <a:r>
              <a:rPr lang="en-US" dirty="0"/>
              <a:t> </a:t>
            </a:r>
            <a:r>
              <a:rPr lang="en-US" dirty="0" err="1"/>
              <a:t>ᎠᏓᏴᎳᏘᏍᎩ</a:t>
            </a:r>
            <a:r>
              <a:rPr lang="en-US" dirty="0"/>
              <a:t> </a:t>
            </a:r>
            <a:r>
              <a:rPr lang="en-US" dirty="0" err="1"/>
              <a:t>Ꮵ</a:t>
            </a:r>
            <a:r>
              <a:rPr lang="en-US" u="sng" dirty="0" err="1"/>
              <a:t>Ꭶ</a:t>
            </a:r>
            <a:r>
              <a:rPr lang="en-US" dirty="0" err="1"/>
              <a:t>ᏙᏍᏗᏍᎬᎢ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76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ᏩᎦᏘ</a:t>
            </a:r>
            <a:r>
              <a:rPr lang="en-US" dirty="0"/>
              <a:t> </a:t>
            </a:r>
            <a:r>
              <a:rPr lang="en-US" dirty="0" err="1"/>
              <a:t>ᏍᎩᎾ</a:t>
            </a:r>
            <a:r>
              <a:rPr lang="en-US" dirty="0"/>
              <a:t> </a:t>
            </a:r>
            <a:r>
              <a:rPr lang="en-US" dirty="0" err="1"/>
              <a:t>ᎠᏍᎦᏯ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25" y="2160588"/>
            <a:ext cx="5844987" cy="3881437"/>
          </a:xfrm>
        </p:spPr>
      </p:pic>
    </p:spTree>
    <p:extLst>
      <p:ext uri="{BB962C8B-B14F-4D97-AF65-F5344CB8AC3E}">
        <p14:creationId xmlns:p14="http://schemas.microsoft.com/office/powerpoint/2010/main" val="104923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ᏩᏂ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19" y="2532856"/>
            <a:ext cx="4445000" cy="3136900"/>
          </a:xfrm>
        </p:spPr>
      </p:pic>
    </p:spTree>
    <p:extLst>
      <p:ext uri="{BB962C8B-B14F-4D97-AF65-F5344CB8AC3E}">
        <p14:creationId xmlns:p14="http://schemas.microsoft.com/office/powerpoint/2010/main" val="203029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ᏍᎩᏃᎯᏏ</a:t>
            </a:r>
            <a:r>
              <a:rPr lang="en-US" dirty="0"/>
              <a:t>! (-</a:t>
            </a:r>
            <a:r>
              <a:rPr lang="en-US" dirty="0" err="1"/>
              <a:t>hnohisi</a:t>
            </a:r>
            <a:r>
              <a:rPr lang="en-US" dirty="0"/>
              <a:t> – “tell!”)</a:t>
            </a:r>
            <a:br>
              <a:rPr lang="en-US" dirty="0"/>
            </a:br>
            <a:r>
              <a:rPr lang="en-US" dirty="0" err="1"/>
              <a:t>sgi</a:t>
            </a:r>
            <a:r>
              <a:rPr lang="en-US" dirty="0"/>
              <a:t>-/</a:t>
            </a:r>
            <a:r>
              <a:rPr lang="en-US" dirty="0" err="1"/>
              <a:t>sgw</a:t>
            </a:r>
            <a:r>
              <a:rPr lang="en-US" dirty="0"/>
              <a:t>- (2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1</a:t>
            </a:r>
            <a:r>
              <a:rPr lang="en-US" baseline="30000" dirty="0">
                <a:sym typeface="Wingdings"/>
              </a:rPr>
              <a:t>st</a:t>
            </a:r>
            <a:r>
              <a:rPr lang="en-US" dirty="0">
                <a:sym typeface="Wingdings"/>
              </a:rPr>
              <a:t> / “you  me”)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19" y="2513806"/>
            <a:ext cx="4826000" cy="3175000"/>
          </a:xfrm>
        </p:spPr>
      </p:pic>
    </p:spTree>
    <p:extLst>
      <p:ext uri="{BB962C8B-B14F-4D97-AF65-F5344CB8AC3E}">
        <p14:creationId xmlns:p14="http://schemas.microsoft.com/office/powerpoint/2010/main" val="29847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ᏩᎦᏘ</a:t>
            </a:r>
            <a:r>
              <a:rPr lang="en-US" dirty="0"/>
              <a:t>? </a:t>
            </a:r>
            <a:r>
              <a:rPr lang="en-US" dirty="0" err="1"/>
              <a:t>ᏍᎩᏃᎯᏏ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“</a:t>
            </a:r>
            <a:r>
              <a:rPr lang="is-IS" dirty="0"/>
              <a:t>…</a:t>
            </a:r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ᏱᏥᎦᏔ</a:t>
            </a:r>
            <a:r>
              <a:rPr lang="en-US" dirty="0"/>
              <a:t> </a:t>
            </a:r>
            <a:r>
              <a:rPr lang="en-US" dirty="0" err="1"/>
              <a:t>ᏩᎦᏘ</a:t>
            </a:r>
            <a:r>
              <a:rPr lang="en-US" dirty="0"/>
              <a:t> Bill! </a:t>
            </a:r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ᏯᎩᏃᎯᏎᎸᎢ</a:t>
            </a:r>
            <a:r>
              <a:rPr lang="en-US" dirty="0"/>
              <a:t>!”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19" y="2323306"/>
            <a:ext cx="6350000" cy="3556000"/>
          </a:xfrm>
        </p:spPr>
      </p:pic>
    </p:spTree>
    <p:extLst>
      <p:ext uri="{BB962C8B-B14F-4D97-AF65-F5344CB8AC3E}">
        <p14:creationId xmlns:p14="http://schemas.microsoft.com/office/powerpoint/2010/main" val="94969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ᎪᎱᏍᏗ</a:t>
            </a:r>
            <a:r>
              <a:rPr lang="en-US" dirty="0"/>
              <a:t> </a:t>
            </a:r>
            <a:r>
              <a:rPr lang="en-US" dirty="0" err="1"/>
              <a:t>ᎧᏃᎯᏎᎳ</a:t>
            </a:r>
            <a:r>
              <a:rPr lang="en-US" dirty="0"/>
              <a:t> </a:t>
            </a:r>
            <a:r>
              <a:rPr lang="en-US" dirty="0" err="1"/>
              <a:t>Ꮎ</a:t>
            </a:r>
            <a:r>
              <a:rPr lang="en-US" dirty="0"/>
              <a:t> </a:t>
            </a:r>
            <a:r>
              <a:rPr lang="en-US" dirty="0" err="1"/>
              <a:t>ᎠᎨᏯ</a:t>
            </a:r>
            <a:r>
              <a:rPr lang="en-US" dirty="0"/>
              <a:t> - “</a:t>
            </a:r>
            <a:r>
              <a:rPr lang="en-US" dirty="0" err="1"/>
              <a:t>ᎣᏏᏊ</a:t>
            </a:r>
            <a:r>
              <a:rPr lang="en-US" dirty="0"/>
              <a:t> </a:t>
            </a:r>
            <a:r>
              <a:rPr lang="en-US" dirty="0" err="1"/>
              <a:t>ᎨᏎᏍᏗ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(-</a:t>
            </a:r>
            <a:r>
              <a:rPr lang="en-US" sz="4400" dirty="0" err="1"/>
              <a:t>h</a:t>
            </a:r>
            <a:r>
              <a:rPr lang="en-US" dirty="0" err="1"/>
              <a:t>nohisela</a:t>
            </a:r>
            <a:r>
              <a:rPr lang="en-US" dirty="0"/>
              <a:t> – “tell”)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19" y="2831306"/>
            <a:ext cx="3810000" cy="2540000"/>
          </a:xfrm>
        </p:spPr>
      </p:pic>
    </p:spTree>
    <p:extLst>
      <p:ext uri="{BB962C8B-B14F-4D97-AF65-F5344CB8AC3E}">
        <p14:creationId xmlns:p14="http://schemas.microsoft.com/office/powerpoint/2010/main" val="102303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ᏓᎡᏏ</a:t>
            </a:r>
            <a:r>
              <a:rPr lang="en-US" dirty="0"/>
              <a:t> Mac?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A: “</a:t>
            </a:r>
            <a:r>
              <a:rPr lang="en-US" dirty="0" err="1"/>
              <a:t>Ꭿ</a:t>
            </a:r>
            <a:r>
              <a:rPr lang="en-US" u="sng" dirty="0" err="1"/>
              <a:t>Ꭶ</a:t>
            </a:r>
            <a:r>
              <a:rPr lang="en-US" dirty="0" err="1"/>
              <a:t>ᏔᎭᏍ</a:t>
            </a:r>
            <a:r>
              <a:rPr lang="en-US" dirty="0"/>
              <a:t> </a:t>
            </a:r>
            <a:r>
              <a:rPr lang="en-US" dirty="0" err="1"/>
              <a:t>ᏓᎡᏏ</a:t>
            </a:r>
            <a:r>
              <a:rPr lang="en-US" dirty="0"/>
              <a:t> Mac?”</a:t>
            </a:r>
          </a:p>
          <a:p>
            <a:r>
              <a:rPr lang="en-US" dirty="0"/>
              <a:t>B: “</a:t>
            </a:r>
            <a:r>
              <a:rPr lang="en-US" dirty="0" err="1"/>
              <a:t>ᎭᏗ</a:t>
            </a:r>
            <a:r>
              <a:rPr lang="en-US" dirty="0"/>
              <a:t>! </a:t>
            </a:r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ᏯᎩᏃᎯᏎᎸᎢ</a:t>
            </a:r>
            <a:r>
              <a:rPr lang="en-US" dirty="0"/>
              <a:t> </a:t>
            </a:r>
            <a:r>
              <a:rPr lang="en-US" dirty="0" err="1"/>
              <a:t>Ꮹ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dirty="0"/>
              <a:t>.</a:t>
            </a:r>
            <a:r>
              <a:rPr lang="is-IS" dirty="0"/>
              <a:t> </a:t>
            </a:r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ᏱᏥᎦᏔ</a:t>
            </a:r>
            <a:r>
              <a:rPr lang="en-US" dirty="0"/>
              <a:t>.”</a:t>
            </a:r>
          </a:p>
          <a:p>
            <a:endParaRPr lang="en-US" dirty="0"/>
          </a:p>
          <a:p>
            <a:r>
              <a:rPr lang="en-US" dirty="0"/>
              <a:t>A: “</a:t>
            </a:r>
            <a:r>
              <a:rPr lang="en-US" dirty="0" err="1"/>
              <a:t>ᎯᎦᏔᎭᏍ</a:t>
            </a:r>
            <a:r>
              <a:rPr lang="en-US" dirty="0"/>
              <a:t> </a:t>
            </a:r>
            <a:r>
              <a:rPr lang="en-US" dirty="0" err="1"/>
              <a:t>ᏩᎦᏘ</a:t>
            </a:r>
            <a:r>
              <a:rPr lang="en-US" dirty="0"/>
              <a:t> Mac?”</a:t>
            </a:r>
          </a:p>
          <a:p>
            <a:r>
              <a:rPr lang="en-US" dirty="0"/>
              <a:t>C: “</a:t>
            </a:r>
            <a:r>
              <a:rPr lang="en-US" dirty="0" err="1"/>
              <a:t>ᎥᎥ</a:t>
            </a:r>
            <a:r>
              <a:rPr lang="is-IS" dirty="0"/>
              <a:t>… </a:t>
            </a:r>
            <a:r>
              <a:rPr lang="en-US" dirty="0" err="1"/>
              <a:t>ᏗᏗᏂᎸᏌᏓᏗᏍᏗᏍᎬ</a:t>
            </a:r>
            <a:r>
              <a:rPr lang="en-US" dirty="0"/>
              <a:t> </a:t>
            </a:r>
            <a:r>
              <a:rPr lang="en-US" dirty="0" err="1"/>
              <a:t>ᎢᏗᏣ</a:t>
            </a:r>
            <a:r>
              <a:rPr lang="en-US" dirty="0"/>
              <a:t> </a:t>
            </a:r>
            <a:r>
              <a:rPr lang="en-US" dirty="0" err="1"/>
              <a:t>ᏓᎡᏏ</a:t>
            </a:r>
            <a:r>
              <a:rPr lang="en-US" dirty="0"/>
              <a:t>.”</a:t>
            </a:r>
          </a:p>
          <a:p>
            <a:r>
              <a:rPr lang="en-US" dirty="0"/>
              <a:t>A: “</a:t>
            </a:r>
            <a:r>
              <a:rPr lang="en-US" dirty="0" err="1"/>
              <a:t>ᎡᎭ</a:t>
            </a:r>
            <a:r>
              <a:rPr lang="en-US" dirty="0"/>
              <a:t>! </a:t>
            </a:r>
            <a:r>
              <a:rPr lang="en-US" dirty="0" err="1"/>
              <a:t>ᎠᏴᏍᏊ</a:t>
            </a:r>
            <a:r>
              <a:rPr lang="en-US" dirty="0"/>
              <a:t> </a:t>
            </a:r>
            <a:r>
              <a:rPr lang="en-US" dirty="0" err="1"/>
              <a:t>ᎠᏇᏅᏍᏗ</a:t>
            </a:r>
            <a:r>
              <a:rPr lang="en-US" dirty="0"/>
              <a:t> </a:t>
            </a:r>
            <a:r>
              <a:rPr lang="en-US" dirty="0" err="1"/>
              <a:t>ᎠᏆᏚᎵᎲᎢ</a:t>
            </a:r>
            <a:r>
              <a:rPr lang="en-US" dirty="0"/>
              <a:t>!”</a:t>
            </a:r>
          </a:p>
          <a:p>
            <a:endParaRPr lang="en-US" dirty="0"/>
          </a:p>
          <a:p>
            <a:r>
              <a:rPr lang="en-US" dirty="0"/>
              <a:t>Write a conversation w/ 2 partners </a:t>
            </a:r>
          </a:p>
          <a:p>
            <a:r>
              <a:rPr lang="en-US" dirty="0"/>
              <a:t>One person is seeking someone</a:t>
            </a:r>
          </a:p>
          <a:p>
            <a:r>
              <a:rPr lang="en-US" dirty="0"/>
              <a:t>Partner 1 does not know where they are.</a:t>
            </a:r>
          </a:p>
          <a:p>
            <a:r>
              <a:rPr lang="en-US" dirty="0"/>
              <a:t>Partner 2 does.</a:t>
            </a:r>
          </a:p>
        </p:txBody>
      </p:sp>
    </p:spTree>
    <p:extLst>
      <p:ext uri="{BB962C8B-B14F-4D97-AF65-F5344CB8AC3E}">
        <p14:creationId xmlns:p14="http://schemas.microsoft.com/office/powerpoint/2010/main" val="200422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ᏍᎩᏃᎯᏏ</a:t>
            </a:r>
            <a:r>
              <a:rPr lang="en-US" dirty="0"/>
              <a:t> - </a:t>
            </a:r>
            <a:r>
              <a:rPr lang="en-US" dirty="0" err="1"/>
              <a:t>ᎯᏃᎯᏏ</a:t>
            </a:r>
            <a:r>
              <a:rPr lang="en-US" dirty="0"/>
              <a:t> - </a:t>
            </a:r>
            <a:r>
              <a:rPr lang="en-US" dirty="0" err="1"/>
              <a:t>ᏥᏃᎯᏎᎳ</a:t>
            </a:r>
            <a:r>
              <a:rPr lang="en-US" dirty="0"/>
              <a:t> - </a:t>
            </a:r>
            <a:r>
              <a:rPr lang="en-US" dirty="0" err="1"/>
              <a:t>ᎠᎩᏃᎯᏎᎳ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Sgi</a:t>
            </a:r>
            <a:r>
              <a:rPr lang="en-US" dirty="0"/>
              <a:t> – “you </a:t>
            </a:r>
            <a:r>
              <a:rPr lang="en-US" dirty="0">
                <a:sym typeface="Wingdings"/>
              </a:rPr>
              <a:t> me”				‘</a:t>
            </a:r>
            <a:r>
              <a:rPr lang="en-US" dirty="0" err="1">
                <a:sym typeface="Wingdings"/>
              </a:rPr>
              <a:t>sginohisi</a:t>
            </a:r>
            <a:r>
              <a:rPr lang="en-US" dirty="0">
                <a:sym typeface="Wingdings"/>
              </a:rPr>
              <a:t>’ 	(</a:t>
            </a:r>
            <a:r>
              <a:rPr lang="en-US" dirty="0" err="1">
                <a:sym typeface="Wingdings"/>
              </a:rPr>
              <a:t>hwikti</a:t>
            </a:r>
            <a:r>
              <a:rPr lang="en-US" dirty="0">
                <a:sym typeface="Wingdings"/>
              </a:rPr>
              <a:t>)  (why ‘</a:t>
            </a:r>
            <a:r>
              <a:rPr lang="en-US" dirty="0" err="1">
                <a:sym typeface="Wingdings"/>
              </a:rPr>
              <a:t>hw</a:t>
            </a:r>
            <a:r>
              <a:rPr lang="en-US" dirty="0">
                <a:sym typeface="Wingdings"/>
              </a:rPr>
              <a:t>-</a:t>
            </a:r>
            <a:r>
              <a:rPr lang="is-IS" dirty="0">
                <a:sym typeface="Wingdings"/>
              </a:rPr>
              <a:t>…’?)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Hi – “you  him/her/it”		‘</a:t>
            </a:r>
            <a:r>
              <a:rPr lang="en-US" dirty="0" err="1">
                <a:sym typeface="Wingdings"/>
              </a:rPr>
              <a:t>hinohisi</a:t>
            </a:r>
            <a:r>
              <a:rPr lang="en-US" dirty="0">
                <a:sym typeface="Wingdings"/>
              </a:rPr>
              <a:t>’	(</a:t>
            </a:r>
            <a:r>
              <a:rPr lang="en-US" dirty="0" err="1">
                <a:sym typeface="Wingdings"/>
              </a:rPr>
              <a:t>tesi</a:t>
            </a:r>
            <a:r>
              <a:rPr lang="en-US" dirty="0">
                <a:sym typeface="Wingdings"/>
              </a:rPr>
              <a:t>)	(a t? but how</a:t>
            </a:r>
            <a:r>
              <a:rPr lang="is-IS" dirty="0">
                <a:sym typeface="Wingdings"/>
              </a:rPr>
              <a:t>…?) ;-) </a:t>
            </a:r>
            <a:endParaRPr lang="en-US" dirty="0">
              <a:sym typeface="Wingdings"/>
            </a:endParaRPr>
          </a:p>
          <a:p>
            <a:r>
              <a:rPr lang="en-US" dirty="0" err="1">
                <a:sym typeface="Wingdings"/>
              </a:rPr>
              <a:t>Tsi</a:t>
            </a:r>
            <a:r>
              <a:rPr lang="en-US" dirty="0">
                <a:sym typeface="Wingdings"/>
              </a:rPr>
              <a:t> – “I  him/her/it”			‘</a:t>
            </a:r>
            <a:r>
              <a:rPr lang="en-US" dirty="0" err="1">
                <a:sym typeface="Wingdings"/>
              </a:rPr>
              <a:t>tsinohisela</a:t>
            </a:r>
            <a:r>
              <a:rPr lang="en-US" dirty="0">
                <a:sym typeface="Wingdings"/>
              </a:rPr>
              <a:t>’</a:t>
            </a:r>
          </a:p>
          <a:p>
            <a:r>
              <a:rPr lang="en-US" dirty="0" err="1">
                <a:sym typeface="Wingdings"/>
              </a:rPr>
              <a:t>Agi</a:t>
            </a:r>
            <a:r>
              <a:rPr lang="en-US" dirty="0">
                <a:sym typeface="Wingdings"/>
              </a:rPr>
              <a:t> – “he/she/it  me”		‘</a:t>
            </a:r>
            <a:r>
              <a:rPr lang="en-US" dirty="0" err="1">
                <a:sym typeface="Wingdings"/>
              </a:rPr>
              <a:t>aginohisela</a:t>
            </a:r>
            <a:r>
              <a:rPr lang="en-US" dirty="0">
                <a:sym typeface="Wingdings"/>
              </a:rPr>
              <a:t>’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Negation:</a:t>
            </a:r>
          </a:p>
          <a:p>
            <a:r>
              <a:rPr lang="en-US" dirty="0" err="1">
                <a:sym typeface="Wingdings"/>
              </a:rPr>
              <a:t>Gesdi</a:t>
            </a:r>
            <a:r>
              <a:rPr lang="en-US" dirty="0">
                <a:sym typeface="Wingdings"/>
              </a:rPr>
              <a:t> y(</a:t>
            </a:r>
            <a:r>
              <a:rPr lang="en-US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)-______</a:t>
            </a:r>
          </a:p>
          <a:p>
            <a:r>
              <a:rPr lang="en-US" dirty="0">
                <a:sym typeface="Wingdings"/>
              </a:rPr>
              <a:t>‘</a:t>
            </a:r>
            <a:r>
              <a:rPr lang="en-US" dirty="0" err="1">
                <a:sym typeface="Wingdings"/>
              </a:rPr>
              <a:t>gesdi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yisginohiselv’i</a:t>
            </a:r>
            <a:r>
              <a:rPr lang="en-US" dirty="0">
                <a:sym typeface="Wingdings"/>
              </a:rPr>
              <a:t>’		‘</a:t>
            </a:r>
            <a:r>
              <a:rPr lang="en-US" dirty="0" err="1">
                <a:sym typeface="Wingdings"/>
              </a:rPr>
              <a:t>gesdi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hyinohisi</a:t>
            </a:r>
            <a:r>
              <a:rPr lang="en-US" dirty="0">
                <a:sym typeface="Wingdings"/>
              </a:rPr>
              <a:t>!’		(why ‘</a:t>
            </a:r>
            <a:r>
              <a:rPr lang="en-US" dirty="0" err="1">
                <a:sym typeface="Wingdings"/>
              </a:rPr>
              <a:t>hy</a:t>
            </a:r>
            <a:r>
              <a:rPr lang="en-US" dirty="0">
                <a:sym typeface="Wingdings"/>
              </a:rPr>
              <a:t>-</a:t>
            </a:r>
            <a:r>
              <a:rPr lang="is-IS" dirty="0">
                <a:sym typeface="Wingdings"/>
              </a:rPr>
              <a:t>…?)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‘</a:t>
            </a:r>
            <a:r>
              <a:rPr lang="en-US" dirty="0" err="1">
                <a:sym typeface="Wingdings"/>
              </a:rPr>
              <a:t>gesdi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yitsinohiselv’i</a:t>
            </a:r>
            <a:r>
              <a:rPr lang="en-US" dirty="0">
                <a:sym typeface="Wingdings"/>
              </a:rPr>
              <a:t>’		‘</a:t>
            </a:r>
            <a:r>
              <a:rPr lang="en-US" dirty="0" err="1">
                <a:sym typeface="Wingdings"/>
              </a:rPr>
              <a:t>gesdi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yaginohiselv’i</a:t>
            </a:r>
            <a:r>
              <a:rPr lang="en-US" dirty="0">
                <a:sym typeface="Wingdings"/>
              </a:rPr>
              <a:t>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08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437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ᏣᎳᎩ 101</vt:lpstr>
      <vt:lpstr>ᏏᏲ! Ꮩ ᎭᏛᏁᎴᎢ (ᎤᏒᎯ)?</vt:lpstr>
      <vt:lpstr>ᎦᏨ ᏩᎦᏘ ᏍᎩᎾ ᎠᏍᎦᏯ?</vt:lpstr>
      <vt:lpstr>ᎦᏨ ᏩᏂᎦᏘ ᎯᎠ ᎠᏂᏴᏫ?</vt:lpstr>
      <vt:lpstr>ᏍᎩᏃᎯᏏ! (-hnohisi – “tell!”) sgi-/sgw- (2nd 1st / “you  me”)</vt:lpstr>
      <vt:lpstr>ᎦᏨ ᏩᎦᏘ? ᏍᎩᏃᎯᏏ! “…ᎨᏍᏗ ᏱᏥᎦᏔ ᏩᎦᏘ Bill! ᎨᏍᏗ ᏯᎩᏃᎯᏎᎸᎢ!” </vt:lpstr>
      <vt:lpstr>ᎪᎱᏍᏗ ᎧᏃᎯᏎᎳ Ꮎ ᎠᎨᏯ - “ᎣᏏᏊ ᎨᏎᏍᏗ” (-hnohisela – “tell”)</vt:lpstr>
      <vt:lpstr>ᎦᏨ ᏓᎡᏏ Mac?</vt:lpstr>
      <vt:lpstr>ᏍᎩᏃᎯᏏ - ᎯᏃᎯᏏ - ᏥᏃᎯᏎᎳ - ᎠᎩᏃᎯᏎᎳ</vt:lpstr>
      <vt:lpstr>ᎢᏣᎵᏏᎾᎲᏍᏓ! People &amp; locations – ask &amp; answer!</vt:lpstr>
      <vt:lpstr>ᏗᏤᏅᏒ ᏕᏣᎸᏫᏍᏓᏁᏗ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9</cp:revision>
  <dcterms:created xsi:type="dcterms:W3CDTF">2015-11-11T17:59:56Z</dcterms:created>
  <dcterms:modified xsi:type="dcterms:W3CDTF">2020-05-12T15:58:30Z</dcterms:modified>
</cp:coreProperties>
</file>