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73" r:id="rId5"/>
    <p:sldId id="274" r:id="rId6"/>
    <p:sldId id="277" r:id="rId7"/>
    <p:sldId id="285" r:id="rId8"/>
    <p:sldId id="281" r:id="rId9"/>
    <p:sldId id="284" r:id="rId10"/>
    <p:sldId id="282" r:id="rId11"/>
    <p:sldId id="283" r:id="rId12"/>
    <p:sldId id="280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11"/>
  </p:normalViewPr>
  <p:slideViewPr>
    <p:cSldViewPr snapToGrid="0" snapToObjects="1">
      <p:cViewPr>
        <p:scale>
          <a:sx n="100" d="100"/>
          <a:sy n="100" d="100"/>
        </p:scale>
        <p:origin x="552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x-none" altLang="zh-TW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altLang="zh-TW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x-none" altLang="zh-TW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altLang="zh-TW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altLang="zh-TW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altLang="zh-TW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x-none" altLang="zh-TW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altLang="zh-TW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altLang="zh-TW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x-none" altLang="zh-TW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altLang="zh-TW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altLang="zh-TW" smtClean="0"/>
              <a:t>Click to edit Master text styles</a:t>
            </a:r>
          </a:p>
          <a:p>
            <a:pPr lvl="1"/>
            <a:r>
              <a:rPr lang="x-none" altLang="zh-TW" smtClean="0"/>
              <a:t>Second level</a:t>
            </a:r>
          </a:p>
          <a:p>
            <a:pPr lvl="2"/>
            <a:r>
              <a:rPr lang="x-none" altLang="zh-TW" smtClean="0"/>
              <a:t>Third level</a:t>
            </a:r>
          </a:p>
          <a:p>
            <a:pPr lvl="3"/>
            <a:r>
              <a:rPr lang="x-none" altLang="zh-TW" smtClean="0"/>
              <a:t>Fourth level</a:t>
            </a:r>
          </a:p>
          <a:p>
            <a:pPr lvl="4"/>
            <a:r>
              <a:rPr lang="x-none" altLang="zh-TW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x-none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altLang="zh-TW" smtClean="0"/>
              <a:t>Click to edit Master text styles</a:t>
            </a:r>
          </a:p>
          <a:p>
            <a:pPr lvl="1"/>
            <a:r>
              <a:rPr lang="x-none" altLang="zh-TW" smtClean="0"/>
              <a:t>Second level</a:t>
            </a:r>
          </a:p>
          <a:p>
            <a:pPr lvl="2"/>
            <a:r>
              <a:rPr lang="x-none" altLang="zh-TW" smtClean="0"/>
              <a:t>Third level</a:t>
            </a:r>
          </a:p>
          <a:p>
            <a:pPr lvl="3"/>
            <a:r>
              <a:rPr lang="x-none" altLang="zh-TW" smtClean="0"/>
              <a:t>Fourth level</a:t>
            </a:r>
          </a:p>
          <a:p>
            <a:pPr lvl="4"/>
            <a:r>
              <a:rPr lang="x-none" altLang="zh-TW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altLang="zh-TW" smtClean="0"/>
              <a:t>Click to edit Master text styles</a:t>
            </a:r>
          </a:p>
          <a:p>
            <a:pPr lvl="1"/>
            <a:r>
              <a:rPr lang="x-none" altLang="zh-TW" smtClean="0"/>
              <a:t>Second level</a:t>
            </a:r>
          </a:p>
          <a:p>
            <a:pPr lvl="2"/>
            <a:r>
              <a:rPr lang="x-none" altLang="zh-TW" smtClean="0"/>
              <a:t>Third level</a:t>
            </a:r>
          </a:p>
          <a:p>
            <a:pPr lvl="3"/>
            <a:r>
              <a:rPr lang="x-none" altLang="zh-TW" smtClean="0"/>
              <a:t>Fourth level</a:t>
            </a:r>
          </a:p>
          <a:p>
            <a:pPr lvl="4"/>
            <a:r>
              <a:rPr lang="x-none" altLang="zh-TW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x-none" altLang="zh-TW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altLang="zh-TW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altLang="zh-TW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altLang="zh-TW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zh-TW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altLang="zh-TW" smtClean="0"/>
              <a:t>Click to edit Master text styles</a:t>
            </a:r>
          </a:p>
          <a:p>
            <a:pPr lvl="1"/>
            <a:r>
              <a:rPr lang="x-none" altLang="zh-TW" smtClean="0"/>
              <a:t>Second level</a:t>
            </a:r>
          </a:p>
          <a:p>
            <a:pPr lvl="2"/>
            <a:r>
              <a:rPr lang="x-none" altLang="zh-TW" smtClean="0"/>
              <a:t>Third level</a:t>
            </a:r>
          </a:p>
          <a:p>
            <a:pPr lvl="3"/>
            <a:r>
              <a:rPr lang="x-none" altLang="zh-TW" smtClean="0"/>
              <a:t>Fourth level</a:t>
            </a:r>
          </a:p>
          <a:p>
            <a:pPr lvl="4"/>
            <a:r>
              <a:rPr lang="x-none" altLang="zh-TW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altLang="zh-TW" smtClean="0"/>
              <a:t>Click to edit Master text styles</a:t>
            </a:r>
          </a:p>
          <a:p>
            <a:pPr lvl="1"/>
            <a:r>
              <a:rPr lang="x-none" altLang="zh-TW" smtClean="0"/>
              <a:t>Second level</a:t>
            </a:r>
          </a:p>
          <a:p>
            <a:pPr lvl="2"/>
            <a:r>
              <a:rPr lang="x-none" altLang="zh-TW" smtClean="0"/>
              <a:t>Third level</a:t>
            </a:r>
          </a:p>
          <a:p>
            <a:pPr lvl="3"/>
            <a:r>
              <a:rPr lang="x-none" altLang="zh-TW" smtClean="0"/>
              <a:t>Fourth level</a:t>
            </a:r>
          </a:p>
          <a:p>
            <a:pPr lvl="4"/>
            <a:r>
              <a:rPr lang="x-none" altLang="zh-TW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altLang="zh-TW" smtClean="0"/>
              <a:t>Click to edit Master text styles</a:t>
            </a:r>
          </a:p>
          <a:p>
            <a:pPr lvl="1"/>
            <a:r>
              <a:rPr lang="x-none" altLang="zh-TW" smtClean="0"/>
              <a:t>Second level</a:t>
            </a:r>
          </a:p>
          <a:p>
            <a:pPr lvl="2"/>
            <a:r>
              <a:rPr lang="x-none" altLang="zh-TW" smtClean="0"/>
              <a:t>Third level</a:t>
            </a:r>
          </a:p>
          <a:p>
            <a:pPr lvl="3"/>
            <a:r>
              <a:rPr lang="x-none" altLang="zh-TW" smtClean="0"/>
              <a:t>Fourth level</a:t>
            </a:r>
          </a:p>
          <a:p>
            <a:pPr lvl="4"/>
            <a:r>
              <a:rPr lang="x-none" altLang="zh-TW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altLang="zh-TW" smtClean="0"/>
              <a:t>Click to edit Master text styles</a:t>
            </a:r>
          </a:p>
          <a:p>
            <a:pPr lvl="1"/>
            <a:r>
              <a:rPr lang="x-none" altLang="zh-TW" smtClean="0"/>
              <a:t>Second level</a:t>
            </a:r>
          </a:p>
          <a:p>
            <a:pPr lvl="2"/>
            <a:r>
              <a:rPr lang="x-none" altLang="zh-TW" smtClean="0"/>
              <a:t>Third level</a:t>
            </a:r>
          </a:p>
          <a:p>
            <a:pPr lvl="3"/>
            <a:r>
              <a:rPr lang="x-none" altLang="zh-TW" smtClean="0"/>
              <a:t>Fourth level</a:t>
            </a:r>
          </a:p>
          <a:p>
            <a:pPr lvl="4"/>
            <a:r>
              <a:rPr lang="x-none" altLang="zh-TW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x-none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altLang="zh-TW" smtClean="0"/>
              <a:t>Click to edit Master text styles</a:t>
            </a:r>
          </a:p>
          <a:p>
            <a:pPr lvl="1"/>
            <a:r>
              <a:rPr lang="x-none" altLang="zh-TW" smtClean="0"/>
              <a:t>Second level</a:t>
            </a:r>
          </a:p>
          <a:p>
            <a:pPr lvl="2"/>
            <a:r>
              <a:rPr lang="x-none" altLang="zh-TW" smtClean="0"/>
              <a:t>Third level</a:t>
            </a:r>
          </a:p>
          <a:p>
            <a:pPr lvl="3"/>
            <a:r>
              <a:rPr lang="x-none" altLang="zh-TW" smtClean="0"/>
              <a:t>Fourth level</a:t>
            </a:r>
          </a:p>
          <a:p>
            <a:pPr lvl="4"/>
            <a:r>
              <a:rPr lang="x-none" altLang="zh-TW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altLang="zh-TW" smtClean="0"/>
              <a:t>Click to edit Master text styles</a:t>
            </a:r>
          </a:p>
          <a:p>
            <a:pPr lvl="1"/>
            <a:r>
              <a:rPr lang="x-none" altLang="zh-TW" smtClean="0"/>
              <a:t>Second level</a:t>
            </a:r>
          </a:p>
          <a:p>
            <a:pPr lvl="2"/>
            <a:r>
              <a:rPr lang="x-none" altLang="zh-TW" smtClean="0"/>
              <a:t>Third level</a:t>
            </a:r>
          </a:p>
          <a:p>
            <a:pPr lvl="3"/>
            <a:r>
              <a:rPr lang="x-none" altLang="zh-TW" smtClean="0"/>
              <a:t>Fourth level</a:t>
            </a:r>
          </a:p>
          <a:p>
            <a:pPr lvl="4"/>
            <a:r>
              <a:rPr lang="x-none" altLang="zh-TW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oundcloud.com/tsalagiseli/rain-song-master-8-18-1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 101 -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ᏐᏚᏏᏁ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endParaRPr kumimoji="1" lang="zh-TW" alt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ᏗᏕᏲᎲᏍᎩ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ᏚᏯ</a:t>
            </a:r>
            <a:endParaRPr kumimoji="1" lang="zh-TW" alt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3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ᏗᎾᎦᎵ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ᏭᏕᎵᎦ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…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706" y="3251994"/>
            <a:ext cx="4699000" cy="2908300"/>
          </a:xfrm>
        </p:spPr>
      </p:pic>
    </p:spTree>
    <p:extLst>
      <p:ext uri="{BB962C8B-B14F-4D97-AF65-F5344CB8AC3E}">
        <p14:creationId xmlns:p14="http://schemas.microsoft.com/office/powerpoint/2010/main" val="55460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ᎦᏓᏁᎯ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6550" y="3011488"/>
            <a:ext cx="3389312" cy="3389312"/>
          </a:xfrm>
        </p:spPr>
      </p:pic>
    </p:spTree>
    <p:extLst>
      <p:ext uri="{BB962C8B-B14F-4D97-AF65-F5344CB8AC3E}">
        <p14:creationId xmlns:p14="http://schemas.microsoft.com/office/powerpoint/2010/main" val="1245644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ᏎᎵ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soundcloud.com/tsalagiseli/rain-song-master-8-18-11</a:t>
            </a:r>
            <a:endParaRPr lang="en-US" dirty="0" smtClean="0"/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ᏧᎶᎩᎳ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ᏭᏕᎵᎦ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tsulogila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wudeliga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…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ᏓᎦᎾᏂ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Ꭺ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ᎤᏒᎯ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daganani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go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usvhi</a:t>
            </a:r>
            <a:endParaRPr lang="en-US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ᏗᎾᎦᎵ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ᏭᏕᎵᎦ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dinagali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wudeligv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…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ᎦᏓᏁᎯ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ᎨᏎᏍᏗ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gadanehi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gesesdi</a:t>
            </a:r>
            <a:endParaRPr lang="en-US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6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ᏗᏤᏅᏒ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ᏕᏣᎸᏫᏍᏓᎾᏘ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ᏙᏪᎳᎦ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: 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Verbs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ᎢᏣᎵᏏᏅᎲᏍᏓ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endParaRPr lang="en-US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ᏕᎭᎦᏎᏍᏗ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: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ᏗᎪᏪᎵ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8-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9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5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Ꮟ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Ᏺ</a:t>
            </a:r>
            <a:r>
              <a:rPr kumimoji="1" lang="en-US" altLang="zh-TW" dirty="0" smtClean="0"/>
              <a:t>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ᎪᎱᏍᏗᎨ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ᎢᏣᏕᎳᎰᎯᏍᏗ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ᎢᏣᏚᎵ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?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ᏍᏆᏯᏔᏛᎲᎦ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pPr lvl="1"/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(homework review?)</a:t>
            </a:r>
          </a:p>
          <a:p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ᏗᏤᏅᏒ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ᏗᏣᎸᏫᏍᏓ</a:t>
            </a:r>
            <a:r>
              <a:rPr kumimoji="1" lang="en-US" altLang="zh-TW" u="sng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Ꮑ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Ꮨ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ᏍᎩᎾᎥᏏ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ᎢᏣᏓᏲᎵᎳ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!	“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ᏏᏲ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”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ᏂᏥᏫ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endParaRPr kumimoji="1" lang="zh-TW" alt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5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ᎨᏙ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ᎭᎦᏎᏍᏗᏍᎪᎢ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b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</a:b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Gedo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iyusdi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haksesdisgo’i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ᎠᎹᏰᎵ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ᎠᎦᏎᏍᏓᏅᎢ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amayeli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agsesdanv’i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(AMST)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ᎠᎾᎦᎵᏍᎩ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ᎤᏅᏥᏓ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anagalisgi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unvtsida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(COMP)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ᏄᏬᏘ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	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nuwoti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(MED)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ᎡᎶᎯ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ᎠᎦᏎᏍᏓᏅᎢ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elohi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agsesdanv’i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(GLOB)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ᎠᏂᏴᏫ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ᎢᏳᎾᏛ</a:t>
            </a:r>
            <a:r>
              <a:rPr lang="en-US" u="sng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Ꮑ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Ꮨ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aniyvwi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iyunadvnti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(ANTH)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ᎪᏪᎵ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ᎦᎴ</a:t>
            </a:r>
            <a:r>
              <a:rPr lang="en-US" u="sng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Ꮿ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ᏔᏅ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goweli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galeytanv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(JOUR)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ᏗᏁᏟᏗᏱ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	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dinehldiyi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(EXSS)</a:t>
            </a:r>
          </a:p>
          <a:p>
            <a:pPr lvl="1"/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…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ᏥᎦᏎᏍᏗᏍᎪᎢ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ᏂᎯᎾ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	…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tsigsesdisgo’i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nihina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0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ᎠᏕᎶᏆᏍᎬᎢ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”</a:t>
            </a:r>
            <a:b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</a:b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“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adelogwasgv’i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"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ᏗᎪᏪᎵ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ᎠᏕᎶᏆᎠ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ᎠᎨᏳᏣ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Digoweli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adelogwa’a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hi’a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agehyutsa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1882" y="3024188"/>
            <a:ext cx="3376612" cy="3376612"/>
          </a:xfrm>
        </p:spPr>
      </p:pic>
    </p:spTree>
    <p:extLst>
      <p:ext uri="{BB962C8B-B14F-4D97-AF65-F5344CB8AC3E}">
        <p14:creationId xmlns:p14="http://schemas.microsoft.com/office/powerpoint/2010/main" val="77263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ᎠᏕᎶᏆᏍᎬᎢ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ᎠᏛᏥ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ᎦᏬᏂᎯᏍᏗ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ᎠᎾᏕᎶᏆᎠ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ᏗᎾᏕᎶᏆᏍᎩ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Advtsi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gawonihisdi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anadelogwa’a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dinadelogwasgi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1388" y="3499390"/>
            <a:ext cx="3657600" cy="2426208"/>
          </a:xfrm>
        </p:spPr>
      </p:pic>
    </p:spTree>
    <p:extLst>
      <p:ext uri="{BB962C8B-B14F-4D97-AF65-F5344CB8AC3E}">
        <p14:creationId xmlns:p14="http://schemas.microsoft.com/office/powerpoint/2010/main" val="43429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ᎦᏕᎶᏆᎠ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b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</a:b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(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ᎢᏥᏟᏃᎮᏝ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!)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ᏣᎳᎩᏍ</a:t>
            </a:r>
            <a:r>
              <a:rPr lang="en-US" u="sng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Ꭺ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ᎯᏬᏂ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  <a:p>
            <a:pPr lvl="1"/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Tsalagisg</a:t>
            </a:r>
            <a:r>
              <a:rPr lang="en-US" u="sng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o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hiwoni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ᎥᎥ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,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ᎦᏲᏟ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ᎦᏬᏂᎯᏍᏗ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ᎦᏕᎶᏆᎠ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pPr marL="625475" lvl="2" indent="-342900">
              <a:spcAft>
                <a:spcPts val="2000"/>
              </a:spcAft>
            </a:pP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Tsalagi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gawonihisdi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gadelogwa’a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endParaRPr lang="en-US" u="sng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ᎨᏙ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ᎭᏕᎶᏆᎠ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  <a:p>
            <a:pPr lvl="1"/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Gedo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iyusdi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hadelogwa’a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1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ᏗᎧᏃᎩᏓ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: “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ᏧᎶᎩᎳ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ᏭᏕᎵᎬ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”</a:t>
            </a:r>
            <a:b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</a:br>
            <a:r>
              <a:rPr kumimoji="1" lang="en-US" altLang="zh-TW" sz="4000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kumimoji="1" lang="en-US" altLang="zh-TW" sz="4000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kumimoji="1" lang="en-US" altLang="zh-TW" sz="4000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ᏎᎵ</a:t>
            </a:r>
            <a:r>
              <a:rPr kumimoji="1" lang="en-US" altLang="zh-TW" sz="4000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kumimoji="1" lang="en-US" altLang="zh-TW" sz="4000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ᎧᏃᎩᏍᎩ</a:t>
            </a:r>
            <a:endParaRPr kumimoji="1" lang="zh-TW" altLang="en-US" sz="4000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0794" r="-1207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154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ᏧᎶᎩᎳ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.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ᏓᎦᎾᏂ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765" y="3011488"/>
            <a:ext cx="4524883" cy="3389312"/>
          </a:xfrm>
        </p:spPr>
      </p:pic>
    </p:spTree>
    <p:extLst>
      <p:ext uri="{BB962C8B-B14F-4D97-AF65-F5344CB8AC3E}">
        <p14:creationId xmlns:p14="http://schemas.microsoft.com/office/powerpoint/2010/main" val="151826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ᎦᏨ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 “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ᏭᏕᎵᎬ</a:t>
            </a:r>
            <a:r>
              <a:rPr kumimoji="1" lang="en-US" altLang="zh-TW" dirty="0" smtClean="0"/>
              <a:t>”?</a:t>
            </a:r>
            <a:endParaRPr kumimoji="1"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en-US" altLang="zh-TW" sz="4000" dirty="0" smtClean="0"/>
          </a:p>
          <a:p>
            <a:pPr lvl="2"/>
            <a:r>
              <a:rPr kumimoji="1" lang="en-US" altLang="zh-TW" sz="3800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ᏭᏕᎵᎬ</a:t>
            </a:r>
            <a:endParaRPr kumimoji="1" lang="zh-TW" altLang="en-US" sz="3800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53" b="-2453"/>
          <a:stretch>
            <a:fillRect/>
          </a:stretch>
        </p:blipFill>
        <p:spPr>
          <a:xfrm>
            <a:off x="4751388" y="3024188"/>
            <a:ext cx="3657600" cy="3376612"/>
          </a:xfrm>
        </p:spPr>
      </p:pic>
    </p:spTree>
    <p:extLst>
      <p:ext uri="{BB962C8B-B14F-4D97-AF65-F5344CB8AC3E}">
        <p14:creationId xmlns:p14="http://schemas.microsoft.com/office/powerpoint/2010/main" val="2379344766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150</TotalTime>
  <Words>122</Words>
  <Application>Microsoft Macintosh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 Rounded MT Bold</vt:lpstr>
      <vt:lpstr>Plantagenet Cherokee</vt:lpstr>
      <vt:lpstr>新細明體</vt:lpstr>
      <vt:lpstr>Sky</vt:lpstr>
      <vt:lpstr>ᏣᎳᎩ 101 - ᏐᏚᏏᏁ  ᎢᎦ</vt:lpstr>
      <vt:lpstr>ᏏᏲ!</vt:lpstr>
      <vt:lpstr>ᎨᏙ ᎢᏳᏍᏗ ᎭᎦᏎᏍᏗᏍᎪᎢ? Gedo iyusdi haksesdisgo’i?</vt:lpstr>
      <vt:lpstr>“ᎠᏕᎶᏆᏍᎬᎢ” “adelogwasgv’i"</vt:lpstr>
      <vt:lpstr>ᎠᏕᎶᏆᏍᎬᎢ</vt:lpstr>
      <vt:lpstr>ᎦᏕᎶᏆᎠ! (ᎢᏥᏟᏃᎮᏝ!)</vt:lpstr>
      <vt:lpstr>ᏗᎧᏃᎩᏓ: “ᏧᎶᎩᎳ ᏭᏕᎵᎬ” ᏣᎳᎩ ᏎᎵ ᎧᏃᎩᏍᎩ</vt:lpstr>
      <vt:lpstr>ᏧᎶᎩᎳ. ᏓᎦᎾᏂ…</vt:lpstr>
      <vt:lpstr>ᎦᏨ “ᏭᏕᎵᎬ”?</vt:lpstr>
      <vt:lpstr>ᏗᎾᎦᎵ ᏭᏕᎵᎦ…</vt:lpstr>
      <vt:lpstr>ᎦᏓᏁᎯ!</vt:lpstr>
      <vt:lpstr>ᏣᎳᎩ ᏎᎵ</vt:lpstr>
      <vt:lpstr>ᏗᏤᏅᏒ  ᏕᏣᎸᏫᏍᏓᎾᏘ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101 - ᏐᏁᎳᏁ  ᎢᎦ</dc:title>
  <dc:creator>Ben Frey</dc:creator>
  <cp:lastModifiedBy>Microsoft Office User</cp:lastModifiedBy>
  <cp:revision>42</cp:revision>
  <dcterms:created xsi:type="dcterms:W3CDTF">2015-09-09T11:26:33Z</dcterms:created>
  <dcterms:modified xsi:type="dcterms:W3CDTF">2015-09-14T16:49:00Z</dcterms:modified>
</cp:coreProperties>
</file>