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11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3AA6EDD4-4553-457B-8F1D-F578C077D971}"/>
    <pc:docChg chg="delSld">
      <pc:chgData name="Ben Gorman" userId="2624efef0af7af68" providerId="LiveId" clId="{3AA6EDD4-4553-457B-8F1D-F578C077D971}" dt="2020-04-13T20:08:48.937" v="5" actId="2696"/>
      <pc:docMkLst>
        <pc:docMk/>
      </pc:docMkLst>
      <pc:sldChg chg="del">
        <pc:chgData name="Ben Gorman" userId="2624efef0af7af68" providerId="LiveId" clId="{3AA6EDD4-4553-457B-8F1D-F578C077D971}" dt="2020-04-13T20:08:45.437" v="1" actId="2696"/>
        <pc:sldMkLst>
          <pc:docMk/>
          <pc:sldMk cId="72378469" sldId="266"/>
        </pc:sldMkLst>
      </pc:sldChg>
      <pc:sldChg chg="del">
        <pc:chgData name="Ben Gorman" userId="2624efef0af7af68" providerId="LiveId" clId="{3AA6EDD4-4553-457B-8F1D-F578C077D971}" dt="2020-04-13T20:08:46.241" v="2" actId="2696"/>
        <pc:sldMkLst>
          <pc:docMk/>
          <pc:sldMk cId="989184281" sldId="267"/>
        </pc:sldMkLst>
      </pc:sldChg>
      <pc:sldChg chg="del">
        <pc:chgData name="Ben Gorman" userId="2624efef0af7af68" providerId="LiveId" clId="{3AA6EDD4-4553-457B-8F1D-F578C077D971}" dt="2020-04-13T20:08:46.761" v="3" actId="2696"/>
        <pc:sldMkLst>
          <pc:docMk/>
          <pc:sldMk cId="1549299340" sldId="268"/>
        </pc:sldMkLst>
      </pc:sldChg>
      <pc:sldChg chg="del">
        <pc:chgData name="Ben Gorman" userId="2624efef0af7af68" providerId="LiveId" clId="{3AA6EDD4-4553-457B-8F1D-F578C077D971}" dt="2020-04-13T20:08:43.279" v="0" actId="2696"/>
        <pc:sldMkLst>
          <pc:docMk/>
          <pc:sldMk cId="1828918736" sldId="269"/>
        </pc:sldMkLst>
      </pc:sldChg>
      <pc:sldChg chg="del">
        <pc:chgData name="Ben Gorman" userId="2624efef0af7af68" providerId="LiveId" clId="{3AA6EDD4-4553-457B-8F1D-F578C077D971}" dt="2020-04-13T20:08:48.937" v="5" actId="2696"/>
        <pc:sldMkLst>
          <pc:docMk/>
          <pc:sldMk cId="154840822" sldId="270"/>
        </pc:sldMkLst>
      </pc:sldChg>
      <pc:sldChg chg="del">
        <pc:chgData name="Ben Gorman" userId="2624efef0af7af68" providerId="LiveId" clId="{3AA6EDD4-4553-457B-8F1D-F578C077D971}" dt="2020-04-13T20:08:47.524" v="4" actId="2696"/>
        <pc:sldMkLst>
          <pc:docMk/>
          <pc:sldMk cId="631882914" sldId="271"/>
        </pc:sldMkLst>
      </pc:sldChg>
    </pc:docChg>
  </pc:docChgLst>
  <pc:docChgLst>
    <pc:chgData name="Ben Gorman" userId="2624efef0af7af68" providerId="LiveId" clId="{73E33E74-BAEC-446F-80AC-4A42683D16D7}"/>
    <pc:docChg chg="custSel delSld modSld">
      <pc:chgData name="Ben Gorman" userId="2624efef0af7af68" providerId="LiveId" clId="{73E33E74-BAEC-446F-80AC-4A42683D16D7}" dt="2020-04-13T20:11:47.880" v="3" actId="2696"/>
      <pc:docMkLst>
        <pc:docMk/>
      </pc:docMkLst>
      <pc:sldChg chg="modSp">
        <pc:chgData name="Ben Gorman" userId="2624efef0af7af68" providerId="LiveId" clId="{73E33E74-BAEC-446F-80AC-4A42683D16D7}" dt="2020-04-13T20:10:45.874" v="1" actId="732"/>
        <pc:sldMkLst>
          <pc:docMk/>
          <pc:sldMk cId="773163545" sldId="260"/>
        </pc:sldMkLst>
        <pc:picChg chg="mod modCrop">
          <ac:chgData name="Ben Gorman" userId="2624efef0af7af68" providerId="LiveId" clId="{73E33E74-BAEC-446F-80AC-4A42683D16D7}" dt="2020-04-13T20:10:45.874" v="1" actId="732"/>
          <ac:picMkLst>
            <pc:docMk/>
            <pc:sldMk cId="773163545" sldId="260"/>
            <ac:picMk id="4" creationId="{00000000-0000-0000-0000-000000000000}"/>
          </ac:picMkLst>
        </pc:picChg>
      </pc:sldChg>
      <pc:sldChg chg="del">
        <pc:chgData name="Ben Gorman" userId="2624efef0af7af68" providerId="LiveId" clId="{73E33E74-BAEC-446F-80AC-4A42683D16D7}" dt="2020-04-13T20:11:47.880" v="3" actId="2696"/>
        <pc:sldMkLst>
          <pc:docMk/>
          <pc:sldMk cId="1959904643" sldId="264"/>
        </pc:sldMkLst>
      </pc:sldChg>
      <pc:sldChg chg="del">
        <pc:chgData name="Ben Gorman" userId="2624efef0af7af68" providerId="LiveId" clId="{73E33E74-BAEC-446F-80AC-4A42683D16D7}" dt="2020-04-13T20:11:09.499" v="2" actId="2696"/>
        <pc:sldMkLst>
          <pc:docMk/>
          <pc:sldMk cId="2013157215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38192" y="1997846"/>
            <a:ext cx="12352133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911" y="-1649856"/>
            <a:ext cx="985797" cy="806418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363765" y="2961460"/>
            <a:ext cx="100688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704801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altLang="zh-TW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394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2192" y="2476500"/>
            <a:ext cx="12167616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2192" y="2476500"/>
            <a:ext cx="12167616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494" y="990600"/>
            <a:ext cx="5269007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552389" y="1321671"/>
            <a:ext cx="4938548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0494" y="2547938"/>
            <a:ext cx="5269007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26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3209815" y="921379"/>
            <a:ext cx="5772371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57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" y="3810000"/>
            <a:ext cx="12167616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5740427" y="997812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976" y="5105400"/>
            <a:ext cx="10290048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84" y="4444533"/>
            <a:ext cx="10289117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602316" y="946831"/>
            <a:ext cx="5772371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53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0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9732390" y="443753"/>
            <a:ext cx="204723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7664" y="914400"/>
            <a:ext cx="1926336" cy="5486400"/>
          </a:xfrm>
        </p:spPr>
        <p:txBody>
          <a:bodyPr vert="eaVert"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0383" y="1183341"/>
            <a:ext cx="8139828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3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8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7079561" y="648358"/>
            <a:ext cx="1040884" cy="9513084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1050505" y="-970104"/>
            <a:ext cx="7515449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7831550" y="-937401"/>
            <a:ext cx="967012" cy="8040464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5683427" y="-1487299"/>
            <a:ext cx="1788669" cy="11761549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8326002" y="-261691"/>
            <a:ext cx="932370" cy="70621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7659310" y="-974721"/>
            <a:ext cx="962833" cy="842691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8618987" y="-439392"/>
            <a:ext cx="552099" cy="6806429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10046683" y="1374017"/>
            <a:ext cx="528237" cy="3931424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665151" y="3564662"/>
            <a:ext cx="9765424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1219341" y="836686"/>
            <a:ext cx="5231615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altLang="zh-TW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3400612" y="4990824"/>
            <a:ext cx="85344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altLang="zh-TW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45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4728252" y="466465"/>
            <a:ext cx="1100209" cy="10806293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4859235" y="-1989332"/>
            <a:ext cx="2008191" cy="12352133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1182897" y="5303003"/>
            <a:ext cx="92060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15733" y="-981635"/>
            <a:ext cx="5854873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2080260" y="1706507"/>
            <a:ext cx="809714" cy="34767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4733987">
            <a:off x="1202990" y="1783576"/>
            <a:ext cx="699135" cy="3350132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4733987">
            <a:off x="584225" y="3156413"/>
            <a:ext cx="379174" cy="1609833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800204" y="3389654"/>
            <a:ext cx="1016288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5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2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059" y="3024188"/>
            <a:ext cx="48768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8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384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941" y="2895601"/>
            <a:ext cx="48768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941" y="3657601"/>
            <a:ext cx="48768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541262" y="-3828877"/>
            <a:ext cx="1450260" cy="118512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88952" y="1447800"/>
            <a:ext cx="4997449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1676400"/>
            <a:ext cx="4572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55" y="990600"/>
            <a:ext cx="5677645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200" y="2850776"/>
            <a:ext cx="4572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4225" y="-607194"/>
            <a:ext cx="10084604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385" y="1371600"/>
            <a:ext cx="102891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384" y="3012142"/>
            <a:ext cx="10289117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altLang="zh-TW"/>
              <a:t>Click to edit Master text styles</a:t>
            </a:r>
          </a:p>
          <a:p>
            <a:pPr lvl="1"/>
            <a:r>
              <a:rPr lang="x-none" altLang="zh-TW"/>
              <a:t>Second level</a:t>
            </a:r>
          </a:p>
          <a:p>
            <a:pPr lvl="2"/>
            <a:r>
              <a:rPr lang="x-none" altLang="zh-TW"/>
              <a:t>Third level</a:t>
            </a:r>
          </a:p>
          <a:p>
            <a:pPr lvl="3"/>
            <a:r>
              <a:rPr lang="x-none" altLang="zh-TW"/>
              <a:t>Fourth level</a:t>
            </a:r>
          </a:p>
          <a:p>
            <a:pPr lvl="4"/>
            <a:r>
              <a:rPr lang="x-none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20" y="300690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>
                <a:solidFill>
                  <a:prstClr val="white"/>
                </a:solidFill>
              </a:rPr>
              <a:pPr/>
              <a:t>4/13/2020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" y="116541"/>
            <a:ext cx="3657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1" y="605491"/>
            <a:ext cx="1847849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101 -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ᏔᎵᏚᏏᏁ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endParaRPr kumimoji="1" lang="zh-TW" alt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ᏗᏕᏲᎲᏍᎩ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ᏚᏯ</a:t>
            </a:r>
            <a:endParaRPr kumimoji="1" lang="zh-TW" alt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Plantagenet Cherokee" charset="0"/>
                <a:ea typeface="Plantagenet Cherokee" charset="0"/>
                <a:cs typeface="Plantagenet Cherokee" charset="0"/>
              </a:rPr>
              <a:t>Ꮟ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Ᏺ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ᎪᎱᏍᏗᎨ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ᎢᏣᏕᎳᎰᎯᏍᏗ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ᎢᏣᏚᎵ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?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ᏍᏆᏯᏔᏛᎲᎦ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ᏗᏣᎸᏫᏍᏓ</a:t>
            </a:r>
            <a:r>
              <a:rPr kumimoji="1" lang="en-US" altLang="zh-TW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Ꮑ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Ꮨ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ᏍᎩᎾᎥᏏ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19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ᎢᏣᏓᏲᎵᎳ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	(“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ᏏᏲ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”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ᏂᏥᏫ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 – 4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ᎢᏯᏂ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894" y="3011488"/>
            <a:ext cx="3078625" cy="3389312"/>
          </a:xfrm>
        </p:spPr>
      </p:pic>
    </p:spTree>
    <p:extLst>
      <p:ext uri="{BB962C8B-B14F-4D97-AF65-F5344CB8AC3E}">
        <p14:creationId xmlns:p14="http://schemas.microsoft.com/office/powerpoint/2010/main" val="23890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ᏗᎧᏃᎩᏓ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: “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ᏧᎶᎩᎳ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ᏭᏕᎵᎬ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”</a:t>
            </a:r>
            <a:b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kumimoji="1" lang="en-US" altLang="zh-TW" sz="4000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kumimoji="1" lang="en-US" altLang="zh-TW" sz="4000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sz="4000" dirty="0" err="1">
                <a:latin typeface="Plantagenet Cherokee" charset="0"/>
                <a:ea typeface="Plantagenet Cherokee" charset="0"/>
                <a:cs typeface="Plantagenet Cherokee" charset="0"/>
              </a:rPr>
              <a:t>ᏎᎵ</a:t>
            </a:r>
            <a:r>
              <a:rPr kumimoji="1" lang="en-US" altLang="zh-TW" sz="4000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sz="4000" dirty="0" err="1">
                <a:latin typeface="Plantagenet Cherokee" charset="0"/>
                <a:ea typeface="Plantagenet Cherokee" charset="0"/>
                <a:cs typeface="Plantagenet Cherokee" charset="0"/>
              </a:rPr>
              <a:t>ᎧᏃᎩᏍᎩ</a:t>
            </a:r>
            <a:endParaRPr kumimoji="1" lang="zh-TW" altLang="en-US" sz="4000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" r="-239"/>
          <a:stretch/>
        </p:blipFill>
        <p:spPr>
          <a:xfrm>
            <a:off x="4589755" y="3012142"/>
            <a:ext cx="3018408" cy="3388658"/>
          </a:xfrm>
        </p:spPr>
      </p:pic>
    </p:spTree>
    <p:extLst>
      <p:ext uri="{BB962C8B-B14F-4D97-AF65-F5344CB8AC3E}">
        <p14:creationId xmlns:p14="http://schemas.microsoft.com/office/powerpoint/2010/main" val="77316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ᏧᎶᎩᎳ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ᏓᎦᎾᏂ</a:t>
            </a:r>
            <a:r>
              <a:rPr lang="en-US" dirty="0"/>
              <a:t>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2766" y="3011488"/>
            <a:ext cx="4524883" cy="3389312"/>
          </a:xfrm>
        </p:spPr>
      </p:pic>
    </p:spTree>
    <p:extLst>
      <p:ext uri="{BB962C8B-B14F-4D97-AF65-F5344CB8AC3E}">
        <p14:creationId xmlns:p14="http://schemas.microsoft.com/office/powerpoint/2010/main" val="13615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ᎦᏨ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 “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ᏭᏕᎵᎬ</a:t>
            </a:r>
            <a:r>
              <a:rPr kumimoji="1" lang="en-US" altLang="zh-TW" dirty="0"/>
              <a:t>”?</a:t>
            </a:r>
            <a:endParaRPr kumimoji="1"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kumimoji="1" lang="en-US" altLang="zh-TW" sz="4000" dirty="0"/>
          </a:p>
          <a:p>
            <a:pPr lvl="2"/>
            <a:r>
              <a:rPr kumimoji="1" lang="en-US" altLang="zh-TW" sz="3800" dirty="0" err="1">
                <a:latin typeface="Plantagenet Cherokee" charset="0"/>
                <a:ea typeface="Plantagenet Cherokee" charset="0"/>
                <a:cs typeface="Plantagenet Cherokee" charset="0"/>
              </a:rPr>
              <a:t>ᏭᏕᎵᎬ</a:t>
            </a:r>
            <a:endParaRPr kumimoji="1" lang="zh-TW" altLang="en-US" sz="3800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3" b="-2453"/>
          <a:stretch>
            <a:fillRect/>
          </a:stretch>
        </p:blipFill>
        <p:spPr>
          <a:xfrm>
            <a:off x="6275388" y="3024188"/>
            <a:ext cx="3657600" cy="3376612"/>
          </a:xfrm>
        </p:spPr>
      </p:pic>
    </p:spTree>
    <p:extLst>
      <p:ext uri="{BB962C8B-B14F-4D97-AF65-F5344CB8AC3E}">
        <p14:creationId xmlns:p14="http://schemas.microsoft.com/office/powerpoint/2010/main" val="125032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ᏗᎾᎦᎵ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ᏭᏕᎵᎦ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706" y="3251994"/>
            <a:ext cx="4699000" cy="2908300"/>
          </a:xfrm>
        </p:spPr>
      </p:pic>
    </p:spTree>
    <p:extLst>
      <p:ext uri="{BB962C8B-B14F-4D97-AF65-F5344CB8AC3E}">
        <p14:creationId xmlns:p14="http://schemas.microsoft.com/office/powerpoint/2010/main" val="1136403402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55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新細明體</vt:lpstr>
      <vt:lpstr>Arial Rounded MT Bold</vt:lpstr>
      <vt:lpstr>Plantagenet Cherokee</vt:lpstr>
      <vt:lpstr>Sky</vt:lpstr>
      <vt:lpstr>ᏣᎳᎩ 101 - ᏔᎵᏚᏏᏁ  ᎢᎦ</vt:lpstr>
      <vt:lpstr>ᏏᏲ!</vt:lpstr>
      <vt:lpstr>ᎢᏣᏓᏲᎵᎳ! (“ᏏᏲ” ᏂᏥᏫ! – 4 ᎢᏯᏂ ᎠᏂᏴᏫ)</vt:lpstr>
      <vt:lpstr>ᏗᎧᏃᎩᏓ: “ᏧᎶᎩᎳ ᏭᏕᎵᎬ” ᏣᎳᎩ ᏎᎵ ᎧᏃᎩᏍᎩ</vt:lpstr>
      <vt:lpstr>ᏧᎶᎩᎳ. ᏓᎦᎾᏂ…</vt:lpstr>
      <vt:lpstr>ᎦᏨ “ᏭᏕᎵᎬ”?</vt:lpstr>
      <vt:lpstr>ᏗᎾᎦᎵ ᏭᏕᎵᎦ…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101 - ᏔᎵᏚᏏᏁ  ᎢᎦ</dc:title>
  <dc:creator>Microsoft Office User</dc:creator>
  <cp:lastModifiedBy>Ben Gorman</cp:lastModifiedBy>
  <cp:revision>8</cp:revision>
  <dcterms:created xsi:type="dcterms:W3CDTF">2015-09-16T15:41:33Z</dcterms:created>
  <dcterms:modified xsi:type="dcterms:W3CDTF">2020-04-13T20:12:01Z</dcterms:modified>
</cp:coreProperties>
</file>