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9" r:id="rId4"/>
    <p:sldId id="270" r:id="rId5"/>
    <p:sldId id="266" r:id="rId6"/>
    <p:sldId id="267" r:id="rId7"/>
    <p:sldId id="26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11"/>
  </p:normalViewPr>
  <p:slideViewPr>
    <p:cSldViewPr snapToGrid="0" snapToObjects="1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3AA6EDD4-4553-457B-8F1D-F578C077D971}"/>
    <pc:docChg chg="delSld">
      <pc:chgData name="Ben Gorman" userId="2624efef0af7af68" providerId="LiveId" clId="{3AA6EDD4-4553-457B-8F1D-F578C077D971}" dt="2020-04-13T20:09:45.910" v="8" actId="2696"/>
      <pc:docMkLst>
        <pc:docMk/>
      </pc:docMkLst>
      <pc:sldChg chg="del">
        <pc:chgData name="Ben Gorman" userId="2624efef0af7af68" providerId="LiveId" clId="{3AA6EDD4-4553-457B-8F1D-F578C077D971}" dt="2020-04-13T20:09:42.151" v="1" actId="2696"/>
        <pc:sldMkLst>
          <pc:docMk/>
          <pc:sldMk cId="167197857" sldId="257"/>
        </pc:sldMkLst>
      </pc:sldChg>
      <pc:sldChg chg="del">
        <pc:chgData name="Ben Gorman" userId="2624efef0af7af68" providerId="LiveId" clId="{3AA6EDD4-4553-457B-8F1D-F578C077D971}" dt="2020-04-13T20:09:42.526" v="2" actId="2696"/>
        <pc:sldMkLst>
          <pc:docMk/>
          <pc:sldMk cId="238909269" sldId="258"/>
        </pc:sldMkLst>
      </pc:sldChg>
      <pc:sldChg chg="del">
        <pc:chgData name="Ben Gorman" userId="2624efef0af7af68" providerId="LiveId" clId="{3AA6EDD4-4553-457B-8F1D-F578C077D971}" dt="2020-04-13T20:09:41.776" v="0" actId="2696"/>
        <pc:sldMkLst>
          <pc:docMk/>
          <pc:sldMk cId="2132630960" sldId="259"/>
        </pc:sldMkLst>
      </pc:sldChg>
      <pc:sldChg chg="del">
        <pc:chgData name="Ben Gorman" userId="2624efef0af7af68" providerId="LiveId" clId="{3AA6EDD4-4553-457B-8F1D-F578C077D971}" dt="2020-04-13T20:09:42.888" v="3" actId="2696"/>
        <pc:sldMkLst>
          <pc:docMk/>
          <pc:sldMk cId="773163545" sldId="260"/>
        </pc:sldMkLst>
      </pc:sldChg>
      <pc:sldChg chg="del">
        <pc:chgData name="Ben Gorman" userId="2624efef0af7af68" providerId="LiveId" clId="{3AA6EDD4-4553-457B-8F1D-F578C077D971}" dt="2020-04-13T20:09:43.238" v="4" actId="2696"/>
        <pc:sldMkLst>
          <pc:docMk/>
          <pc:sldMk cId="136152818" sldId="261"/>
        </pc:sldMkLst>
      </pc:sldChg>
      <pc:sldChg chg="del">
        <pc:chgData name="Ben Gorman" userId="2624efef0af7af68" providerId="LiveId" clId="{3AA6EDD4-4553-457B-8F1D-F578C077D971}" dt="2020-04-13T20:09:43.599" v="5" actId="2696"/>
        <pc:sldMkLst>
          <pc:docMk/>
          <pc:sldMk cId="1250328071" sldId="262"/>
        </pc:sldMkLst>
      </pc:sldChg>
      <pc:sldChg chg="del">
        <pc:chgData name="Ben Gorman" userId="2624efef0af7af68" providerId="LiveId" clId="{3AA6EDD4-4553-457B-8F1D-F578C077D971}" dt="2020-04-13T20:09:43.956" v="6" actId="2696"/>
        <pc:sldMkLst>
          <pc:docMk/>
          <pc:sldMk cId="1136403402" sldId="263"/>
        </pc:sldMkLst>
      </pc:sldChg>
      <pc:sldChg chg="del">
        <pc:chgData name="Ben Gorman" userId="2624efef0af7af68" providerId="LiveId" clId="{3AA6EDD4-4553-457B-8F1D-F578C077D971}" dt="2020-04-13T20:09:44.527" v="7" actId="2696"/>
        <pc:sldMkLst>
          <pc:docMk/>
          <pc:sldMk cId="1959904643" sldId="264"/>
        </pc:sldMkLst>
      </pc:sldChg>
      <pc:sldChg chg="del">
        <pc:chgData name="Ben Gorman" userId="2624efef0af7af68" providerId="LiveId" clId="{3AA6EDD4-4553-457B-8F1D-F578C077D971}" dt="2020-04-13T20:09:45.910" v="8" actId="2696"/>
        <pc:sldMkLst>
          <pc:docMk/>
          <pc:sldMk cId="2013157215" sldId="265"/>
        </pc:sldMkLst>
      </pc:sldChg>
    </pc:docChg>
  </pc:docChgLst>
  <pc:docChgLst>
    <pc:chgData name="Ben Gorman" userId="2624efef0af7af68" providerId="LiveId" clId="{ECE3042F-BD6C-41B0-8D92-0CB182531F08}"/>
    <pc:docChg chg="addSld modSld">
      <pc:chgData name="Ben Gorman" userId="2624efef0af7af68" providerId="LiveId" clId="{ECE3042F-BD6C-41B0-8D92-0CB182531F08}" dt="2020-04-13T20:11:53.783" v="1"/>
      <pc:docMkLst>
        <pc:docMk/>
      </pc:docMkLst>
      <pc:sldChg chg="add">
        <pc:chgData name="Ben Gorman" userId="2624efef0af7af68" providerId="LiveId" clId="{ECE3042F-BD6C-41B0-8D92-0CB182531F08}" dt="2020-04-13T20:11:53.783" v="1"/>
        <pc:sldMkLst>
          <pc:docMk/>
          <pc:sldMk cId="1959904643" sldId="264"/>
        </pc:sldMkLst>
      </pc:sldChg>
      <pc:sldChg chg="add">
        <pc:chgData name="Ben Gorman" userId="2624efef0af7af68" providerId="LiveId" clId="{ECE3042F-BD6C-41B0-8D92-0CB182531F08}" dt="2020-04-13T20:11:20.774" v="0"/>
        <pc:sldMkLst>
          <pc:docMk/>
          <pc:sldMk cId="2013157215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38192" y="1997846"/>
            <a:ext cx="12352133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911" y="-1649856"/>
            <a:ext cx="985797" cy="806418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63765" y="2961460"/>
            <a:ext cx="100688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704801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altLang="zh-TW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394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2192" y="2476500"/>
            <a:ext cx="12167616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2192" y="2476500"/>
            <a:ext cx="12167616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494" y="990600"/>
            <a:ext cx="5269007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552389" y="1321671"/>
            <a:ext cx="4938548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0494" y="2547938"/>
            <a:ext cx="5269007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26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3209815" y="921379"/>
            <a:ext cx="5772371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57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5740427" y="997812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602316" y="946831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531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0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9732390" y="443753"/>
            <a:ext cx="204723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7664" y="914400"/>
            <a:ext cx="1926336" cy="5486400"/>
          </a:xfrm>
        </p:spPr>
        <p:txBody>
          <a:bodyPr vert="eaVert"/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0383" y="1183341"/>
            <a:ext cx="8139828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3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8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7079561" y="648358"/>
            <a:ext cx="1040884" cy="9513084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550" y="-937401"/>
            <a:ext cx="967012" cy="8040464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5683427" y="-1487299"/>
            <a:ext cx="1788669" cy="11761549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8326002" y="-261691"/>
            <a:ext cx="932370" cy="70621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7659310" y="-974721"/>
            <a:ext cx="962833" cy="842691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8618987" y="-439392"/>
            <a:ext cx="552099" cy="6806429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10046683" y="1374017"/>
            <a:ext cx="528237" cy="3931424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665151" y="3564662"/>
            <a:ext cx="9765424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1219341" y="836686"/>
            <a:ext cx="5231615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990824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altLang="zh-TW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45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4728252" y="466465"/>
            <a:ext cx="1100209" cy="10806293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4859235" y="-1989332"/>
            <a:ext cx="2008191" cy="12352133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1182897" y="5303003"/>
            <a:ext cx="92060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15733" y="-981635"/>
            <a:ext cx="5854873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2080260" y="1706507"/>
            <a:ext cx="809714" cy="34767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 rot="4733987">
            <a:off x="1202990" y="1783576"/>
            <a:ext cx="699135" cy="3350132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 rot="4733987">
            <a:off x="584225" y="3156413"/>
            <a:ext cx="379174" cy="1609833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800204" y="3389654"/>
            <a:ext cx="1016288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5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2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05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8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384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941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941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3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88952" y="1447800"/>
            <a:ext cx="4997449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1676400"/>
            <a:ext cx="4572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5" y="990600"/>
            <a:ext cx="5677645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2850776"/>
            <a:ext cx="4572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64225" y="-607194"/>
            <a:ext cx="10084604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0385" y="1371600"/>
            <a:ext cx="102891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3012142"/>
            <a:ext cx="10289117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20" y="300690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" y="116541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1" y="605491"/>
            <a:ext cx="1847849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5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tsalagiseli/rain-song-master-8-18-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0ij_Zu12C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ᎦᏓᏁᎯ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0550" y="3011488"/>
            <a:ext cx="3389312" cy="3389312"/>
          </a:xfrm>
        </p:spPr>
      </p:pic>
    </p:spTree>
    <p:extLst>
      <p:ext uri="{BB962C8B-B14F-4D97-AF65-F5344CB8AC3E}">
        <p14:creationId xmlns:p14="http://schemas.microsoft.com/office/powerpoint/2010/main" val="195990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ᏎᎵ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https://soundcloud.com/tsalagiseli/rain-song-master-8-18-11</a:t>
            </a:r>
            <a:endParaRPr lang="en-US" dirty="0"/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ᏧᎶᎩᎳ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ᏭᏕᎵᎦ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tsulogila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wudeliga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…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ᏓᎦᎾᏂ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Ꭺ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ᎤᏒᎯ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daganani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go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usvhi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ᏗᎾᎦᎵ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ᏭᏕᎵᎦ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dinagali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wudeligv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…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ᎦᏓᏁᎯ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ᎨᏎᏍᏗ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gadanehi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gesesdi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5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Ꭷ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ᎢᏓᎵᏏᏅᎲᏍᏗᏍᎨᏍᏗ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ᎢᏗᏬᏂᎭ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ᏚᏕᏘᎾᎥᎢ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Michael Jackson.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ᎠᎴ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… 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ᏏᏓᏁᎳ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” Michael Jackson.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Michael Jackson…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ᎤᏙᎯ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, Janet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ᏧᏙᎢᏓ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ᏃᎴ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ᏧᎾᏟᏅᏥ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- Tito, Marlon, Randy,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ᏃᎴ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Jermaine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ᏚᎾᏙᎢᏓ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4190" y="3024188"/>
            <a:ext cx="4259846" cy="3376612"/>
          </a:xfrm>
        </p:spPr>
      </p:pic>
    </p:spTree>
    <p:extLst>
      <p:ext uri="{BB962C8B-B14F-4D97-AF65-F5344CB8AC3E}">
        <p14:creationId xmlns:p14="http://schemas.microsoft.com/office/powerpoint/2010/main" val="182891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ᏅᎩ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ᎢᏯᏂ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ᎠᏂᏴᏫ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ᏗᏥᏔᏛᎲᎦ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ᏚᎾᏓᏘᎾᎥᎢ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ᎧᎩ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ᏣᏥ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pPr lvl="1"/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kagi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iyusdi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tsatsi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?”</a:t>
            </a:r>
          </a:p>
          <a:p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ᏚᏙᎠ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ᏣᏙᏓ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?”</a:t>
            </a:r>
          </a:p>
          <a:p>
            <a:pPr lvl="1"/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gedo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iyusdi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dudo’a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tsadoda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?”</a:t>
            </a:r>
          </a:p>
          <a:p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ᎧᎩ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ᏣᎵᏏ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?”</a:t>
            </a:r>
          </a:p>
          <a:p>
            <a:pPr lvl="1"/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kagi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iyusdi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tsalisi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5713" y="3626298"/>
            <a:ext cx="4876800" cy="2172392"/>
          </a:xfrm>
        </p:spPr>
      </p:pic>
    </p:spTree>
    <p:extLst>
      <p:ext uri="{BB962C8B-B14F-4D97-AF65-F5344CB8AC3E}">
        <p14:creationId xmlns:p14="http://schemas.microsoft.com/office/powerpoint/2010/main" val="15484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ᎠᏕᎶᏆᏍᎬᎢ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”</a:t>
            </a:r>
            <a:b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adelogwasgv’i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"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ᏗᎪᏪᎵ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ᎠᏕᎶᏆᎠ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ᎠᎨᏳᏣ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Digoweli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adelogwa’a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hi’a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agehyutsa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5882" y="3024188"/>
            <a:ext cx="3376612" cy="3376612"/>
          </a:xfrm>
        </p:spPr>
      </p:pic>
    </p:spTree>
    <p:extLst>
      <p:ext uri="{BB962C8B-B14F-4D97-AF65-F5344CB8AC3E}">
        <p14:creationId xmlns:p14="http://schemas.microsoft.com/office/powerpoint/2010/main" val="7237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ᎠᏕᎶᏆᏍᎬᎢ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ᎠᏛᏥ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ᎠᎾᏕᎶᏆᎠ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ᏗᎾᏕᎶᏆᏍᎩ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Advtsi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anadelogwa’a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dinadelogwasgi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5388" y="3499390"/>
            <a:ext cx="3657600" cy="2426208"/>
          </a:xfrm>
        </p:spPr>
      </p:pic>
    </p:spTree>
    <p:extLst>
      <p:ext uri="{BB962C8B-B14F-4D97-AF65-F5344CB8AC3E}">
        <p14:creationId xmlns:p14="http://schemas.microsoft.com/office/powerpoint/2010/main" val="98918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ᎦᏕᎶᏆᎠ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b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(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ᎢᏥᏟᏃᎮᏝ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ᏣᎳᎩᏍ</a:t>
            </a:r>
            <a:r>
              <a:rPr lang="en-US" u="sng" dirty="0" err="1">
                <a:latin typeface="Plantagenet Cherokee" charset="0"/>
                <a:ea typeface="Plantagenet Cherokee" charset="0"/>
                <a:cs typeface="Plantagenet Cherokee" charset="0"/>
              </a:rPr>
              <a:t>Ꭺ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pPr lvl="1"/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Tsalagisg</a:t>
            </a:r>
            <a:r>
              <a:rPr lang="en-US" u="sng" dirty="0" err="1">
                <a:latin typeface="Plantagenet Cherokee" charset="0"/>
                <a:ea typeface="Plantagenet Cherokee" charset="0"/>
                <a:cs typeface="Plantagenet Cherokee" charset="0"/>
              </a:rPr>
              <a:t>o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ᎥᎥ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,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ᎦᏲᏟ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ᎦᏕᎶᏆᎠ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pPr marL="625475" lvl="2" indent="-342900">
              <a:spcAft>
                <a:spcPts val="2000"/>
              </a:spcAft>
            </a:pP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Tsalagi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gadelogwa’a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u="sng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ᎭᏕᎶᏆᎠ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pPr lvl="1"/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Gedo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iyusdi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hadelogwa’a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929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ᏗᏤᏅᏒ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ᏕᏣᎸᏫᏍᏓᏁᏗ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ᏕᎭᎦᏎᏍᏗ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-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ᏗᎪᏪᎵ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8-9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ᎯᎪᎵᏰ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-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ch.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01-05 (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ᏏᏊ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- Review!)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ᎭᎦᏙᏍᏓ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: 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  <a:hlinkClick r:id="rId2"/>
              </a:rPr>
              <a:t>https://www.youtube.com/watch?v=B0ij_Zu12Ck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ᏙᏪᎳᎦ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: 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ᏩᏕ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ᏃᎴ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ᏩᎭᏯ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” – “Resources </a:t>
            </a:r>
            <a:r>
              <a:rPr lang="en-US">
                <a:latin typeface="Plantagenet Cherokee" charset="0"/>
                <a:ea typeface="Plantagenet Cherokee" charset="0"/>
                <a:cs typeface="Plantagenet Cherokee" charset="0"/>
              </a:rPr>
              <a:t>&gt; Assignments”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ᎦᏝ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82914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223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新細明體</vt:lpstr>
      <vt:lpstr>Arial Rounded MT Bold</vt:lpstr>
      <vt:lpstr>Plantagenet Cherokee</vt:lpstr>
      <vt:lpstr>Sky</vt:lpstr>
      <vt:lpstr>ᎦᏓᏁᎯ!</vt:lpstr>
      <vt:lpstr>ᏣᎳᎩ ᏎᎵ</vt:lpstr>
      <vt:lpstr>Ꭷ! ᎢᏓᎵᏏᏅᎲᏍᏗᏍᎨᏍᏗ! ᎢᏗᏬᏂᎭ.</vt:lpstr>
      <vt:lpstr>ᏅᎩ ᎢᏯᏂ ᎠᏂᏴᏫ ᏗᏥᏔᏛᎲᎦ ᏚᎾᏓᏘᎾᎥᎢ.</vt:lpstr>
      <vt:lpstr>“ᎠᏕᎶᏆᏍᎬᎢ” “adelogwasgv’i"</vt:lpstr>
      <vt:lpstr>ᎠᏕᎶᏆᏍᎬᎢ</vt:lpstr>
      <vt:lpstr>ᎦᏕᎶᏆᎠ! (ᎢᏥᏟᏃᎮᏝ!)</vt:lpstr>
      <vt:lpstr>ᏗᏤᏅᏒ ᏕᏣᎸᏫᏍᏓᏁᏗ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101 - ᏔᎵᏚᏏᏁ  ᎢᎦ</dc:title>
  <dc:creator>Microsoft Office User</dc:creator>
  <cp:lastModifiedBy>Ben Gorman</cp:lastModifiedBy>
  <cp:revision>8</cp:revision>
  <dcterms:created xsi:type="dcterms:W3CDTF">2015-09-16T15:41:33Z</dcterms:created>
  <dcterms:modified xsi:type="dcterms:W3CDTF">2020-04-13T20:11:56Z</dcterms:modified>
</cp:coreProperties>
</file>